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0" r:id="rId1"/>
  </p:sldMasterIdLst>
  <p:notesMasterIdLst>
    <p:notesMasterId r:id="rId63"/>
  </p:notesMasterIdLst>
  <p:sldIdLst>
    <p:sldId id="290" r:id="rId2"/>
    <p:sldId id="446" r:id="rId3"/>
    <p:sldId id="291" r:id="rId4"/>
    <p:sldId id="442" r:id="rId5"/>
    <p:sldId id="4504" r:id="rId6"/>
    <p:sldId id="4505" r:id="rId7"/>
    <p:sldId id="4544" r:id="rId8"/>
    <p:sldId id="4545" r:id="rId9"/>
    <p:sldId id="4460" r:id="rId10"/>
    <p:sldId id="435" r:id="rId11"/>
    <p:sldId id="355" r:id="rId12"/>
    <p:sldId id="356" r:id="rId13"/>
    <p:sldId id="443" r:id="rId14"/>
    <p:sldId id="357" r:id="rId15"/>
    <p:sldId id="358" r:id="rId16"/>
    <p:sldId id="301" r:id="rId17"/>
    <p:sldId id="304" r:id="rId18"/>
    <p:sldId id="359"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8" r:id="rId32"/>
    <p:sldId id="379" r:id="rId33"/>
    <p:sldId id="374" r:id="rId34"/>
    <p:sldId id="392" r:id="rId35"/>
    <p:sldId id="4535" r:id="rId36"/>
    <p:sldId id="4540" r:id="rId37"/>
    <p:sldId id="391" r:id="rId38"/>
    <p:sldId id="401" r:id="rId39"/>
    <p:sldId id="402" r:id="rId40"/>
    <p:sldId id="409" r:id="rId41"/>
    <p:sldId id="416" r:id="rId42"/>
    <p:sldId id="423" r:id="rId43"/>
    <p:sldId id="436" r:id="rId44"/>
    <p:sldId id="437" r:id="rId45"/>
    <p:sldId id="439" r:id="rId46"/>
    <p:sldId id="438" r:id="rId47"/>
    <p:sldId id="445" r:id="rId48"/>
    <p:sldId id="421" r:id="rId49"/>
    <p:sldId id="444" r:id="rId50"/>
    <p:sldId id="380" r:id="rId51"/>
    <p:sldId id="381" r:id="rId52"/>
    <p:sldId id="382" r:id="rId53"/>
    <p:sldId id="383" r:id="rId54"/>
    <p:sldId id="384" r:id="rId55"/>
    <p:sldId id="385" r:id="rId56"/>
    <p:sldId id="386" r:id="rId57"/>
    <p:sldId id="387" r:id="rId58"/>
    <p:sldId id="388" r:id="rId59"/>
    <p:sldId id="389" r:id="rId60"/>
    <p:sldId id="390" r:id="rId61"/>
    <p:sldId id="305" r:id="rId6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155"/>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9048" autoAdjust="0"/>
  </p:normalViewPr>
  <p:slideViewPr>
    <p:cSldViewPr snapToGrid="0">
      <p:cViewPr varScale="1">
        <p:scale>
          <a:sx n="78" d="100"/>
          <a:sy n="78" d="100"/>
        </p:scale>
        <p:origin x="192"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193551490341419"/>
          <c:y val="9.8030496092594552E-2"/>
          <c:w val="0.77663090551181102"/>
          <c:h val="0.77054522818988502"/>
        </c:manualLayout>
      </c:layout>
      <c:barChart>
        <c:barDir val="bar"/>
        <c:grouping val="clustered"/>
        <c:varyColors val="0"/>
        <c:ser>
          <c:idx val="0"/>
          <c:order val="0"/>
          <c:tx>
            <c:strRef>
              <c:f>Sheet1!$B$1</c:f>
              <c:strCache>
                <c:ptCount val="1"/>
                <c:pt idx="0">
                  <c:v>% OF MASS SHOOTINGS</c:v>
                </c:pt>
              </c:strCache>
            </c:strRef>
          </c:tx>
          <c:spPr>
            <a:solidFill>
              <a:schemeClr val="tx1"/>
            </a:solidFill>
            <a:ln>
              <a:solidFill>
                <a:schemeClr val="tx1"/>
              </a:solidFill>
            </a:ln>
            <a:effectLst/>
          </c:spPr>
          <c:invertIfNegative val="0"/>
          <c:cat>
            <c:strRef>
              <c:f>Sheet1!$A$2:$A$9</c:f>
              <c:strCache>
                <c:ptCount val="8"/>
                <c:pt idx="0">
                  <c:v>OTHER</c:v>
                </c:pt>
                <c:pt idx="1">
                  <c:v>RESIDENCE</c:v>
                </c:pt>
                <c:pt idx="2">
                  <c:v>PLACE OF WORSHIP</c:v>
                </c:pt>
                <c:pt idx="3">
                  <c:v>HEALTHCARE</c:v>
                </c:pt>
                <c:pt idx="4">
                  <c:v>GOVERNMENT</c:v>
                </c:pt>
                <c:pt idx="5">
                  <c:v>OPEN SPACE</c:v>
                </c:pt>
                <c:pt idx="6">
                  <c:v>EDUCATION</c:v>
                </c:pt>
                <c:pt idx="7">
                  <c:v>COMMERCE</c:v>
                </c:pt>
              </c:strCache>
            </c:strRef>
          </c:cat>
          <c:val>
            <c:numRef>
              <c:f>Sheet1!$B$2:$B$9</c:f>
              <c:numCache>
                <c:formatCode>0.00%</c:formatCode>
                <c:ptCount val="8"/>
                <c:pt idx="0">
                  <c:v>3.3E-3</c:v>
                </c:pt>
                <c:pt idx="1">
                  <c:v>3.95E-2</c:v>
                </c:pt>
                <c:pt idx="2">
                  <c:v>4.2799999999999998E-2</c:v>
                </c:pt>
                <c:pt idx="3">
                  <c:v>4.6100000000000002E-2</c:v>
                </c:pt>
                <c:pt idx="4">
                  <c:v>9.8699999999999996E-2</c:v>
                </c:pt>
                <c:pt idx="5">
                  <c:v>0.13489999999999999</c:v>
                </c:pt>
                <c:pt idx="6">
                  <c:v>0.19739999999999999</c:v>
                </c:pt>
                <c:pt idx="7">
                  <c:v>0.4375</c:v>
                </c:pt>
              </c:numCache>
            </c:numRef>
          </c:val>
          <c:extLst>
            <c:ext xmlns:c16="http://schemas.microsoft.com/office/drawing/2014/chart" uri="{C3380CC4-5D6E-409C-BE32-E72D297353CC}">
              <c16:uniqueId val="{00000000-775E-4780-8148-172B7526701C}"/>
            </c:ext>
          </c:extLst>
        </c:ser>
        <c:dLbls>
          <c:showLegendKey val="0"/>
          <c:showVal val="0"/>
          <c:showCatName val="0"/>
          <c:showSerName val="0"/>
          <c:showPercent val="0"/>
          <c:showBubbleSize val="0"/>
        </c:dLbls>
        <c:gapWidth val="182"/>
        <c:axId val="1095875816"/>
        <c:axId val="1095879056"/>
      </c:barChart>
      <c:catAx>
        <c:axId val="1095875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5879056"/>
        <c:crosses val="autoZero"/>
        <c:auto val="1"/>
        <c:lblAlgn val="ctr"/>
        <c:lblOffset val="100"/>
        <c:noMultiLvlLbl val="0"/>
      </c:catAx>
      <c:valAx>
        <c:axId val="109587905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587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9E799-149A-485C-8FEE-E0C802155AD0}"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E2F0CCD-FC52-4F2E-B685-CD76CE1A1243}">
      <dgm:prSet/>
      <dgm:spPr/>
      <dgm:t>
        <a:bodyPr/>
        <a:lstStyle/>
        <a:p>
          <a:pPr>
            <a:defRPr b="1"/>
          </a:pPr>
          <a:r>
            <a:rPr lang="en-US"/>
            <a:t>BUSINESS</a:t>
          </a:r>
        </a:p>
      </dgm:t>
    </dgm:pt>
    <dgm:pt modelId="{4384A767-FCD3-42D1-9921-BB3B10F8DE44}" type="parTrans" cxnId="{9BAFD01E-B3C9-428B-920B-CFFCE46353A8}">
      <dgm:prSet/>
      <dgm:spPr/>
      <dgm:t>
        <a:bodyPr/>
        <a:lstStyle/>
        <a:p>
          <a:endParaRPr lang="en-US"/>
        </a:p>
      </dgm:t>
    </dgm:pt>
    <dgm:pt modelId="{EBD14692-EDE7-4568-B064-6771A095234D}" type="sibTrans" cxnId="{9BAFD01E-B3C9-428B-920B-CFFCE46353A8}">
      <dgm:prSet/>
      <dgm:spPr/>
      <dgm:t>
        <a:bodyPr/>
        <a:lstStyle/>
        <a:p>
          <a:endParaRPr lang="en-US"/>
        </a:p>
      </dgm:t>
    </dgm:pt>
    <dgm:pt modelId="{6CB3BCEA-32D0-4FD5-BC39-DDC6F3F55FE4}">
      <dgm:prSet/>
      <dgm:spPr/>
      <dgm:t>
        <a:bodyPr/>
        <a:lstStyle/>
        <a:p>
          <a:r>
            <a:rPr lang="en-US"/>
            <a:t>Public</a:t>
          </a:r>
        </a:p>
      </dgm:t>
    </dgm:pt>
    <dgm:pt modelId="{EBE8E2B5-C455-4592-9215-D9803374E51F}" type="parTrans" cxnId="{DF3C3696-B6BC-4D65-A830-69148E86C03F}">
      <dgm:prSet/>
      <dgm:spPr/>
      <dgm:t>
        <a:bodyPr/>
        <a:lstStyle/>
        <a:p>
          <a:endParaRPr lang="en-US"/>
        </a:p>
      </dgm:t>
    </dgm:pt>
    <dgm:pt modelId="{C0F6A780-606A-4BEC-8524-B3C771BF6187}" type="sibTrans" cxnId="{DF3C3696-B6BC-4D65-A830-69148E86C03F}">
      <dgm:prSet/>
      <dgm:spPr/>
      <dgm:t>
        <a:bodyPr/>
        <a:lstStyle/>
        <a:p>
          <a:endParaRPr lang="en-US"/>
        </a:p>
      </dgm:t>
    </dgm:pt>
    <dgm:pt modelId="{22AFD598-B733-40E8-ADB4-99D0FEB1A3C0}">
      <dgm:prSet/>
      <dgm:spPr/>
      <dgm:t>
        <a:bodyPr/>
        <a:lstStyle/>
        <a:p>
          <a:r>
            <a:rPr lang="en-US"/>
            <a:t>Private</a:t>
          </a:r>
        </a:p>
      </dgm:t>
    </dgm:pt>
    <dgm:pt modelId="{E134A8DF-762A-4488-8D2F-0264BE6C6AA1}" type="parTrans" cxnId="{56AC25DC-0207-4BAA-804C-B4EB2368AAB9}">
      <dgm:prSet/>
      <dgm:spPr/>
      <dgm:t>
        <a:bodyPr/>
        <a:lstStyle/>
        <a:p>
          <a:endParaRPr lang="en-US"/>
        </a:p>
      </dgm:t>
    </dgm:pt>
    <dgm:pt modelId="{E5A1D5D9-035B-49AC-B360-AEF74D38854C}" type="sibTrans" cxnId="{56AC25DC-0207-4BAA-804C-B4EB2368AAB9}">
      <dgm:prSet/>
      <dgm:spPr/>
      <dgm:t>
        <a:bodyPr/>
        <a:lstStyle/>
        <a:p>
          <a:endParaRPr lang="en-US"/>
        </a:p>
      </dgm:t>
    </dgm:pt>
    <dgm:pt modelId="{19799258-C0E4-462F-A663-AF94F86AE384}">
      <dgm:prSet/>
      <dgm:spPr/>
      <dgm:t>
        <a:bodyPr/>
        <a:lstStyle/>
        <a:p>
          <a:pPr>
            <a:defRPr b="1"/>
          </a:pPr>
          <a:r>
            <a:rPr lang="en-US"/>
            <a:t>SCHOOLS</a:t>
          </a:r>
        </a:p>
      </dgm:t>
    </dgm:pt>
    <dgm:pt modelId="{F6D2B8C9-AAC5-4ADF-9CFF-855CA680852E}" type="parTrans" cxnId="{50A5B091-10EC-40CE-93D8-B0EFA08EA298}">
      <dgm:prSet/>
      <dgm:spPr/>
      <dgm:t>
        <a:bodyPr/>
        <a:lstStyle/>
        <a:p>
          <a:endParaRPr lang="en-US"/>
        </a:p>
      </dgm:t>
    </dgm:pt>
    <dgm:pt modelId="{4BF55C73-590E-4B68-9A16-6B12675938BA}" type="sibTrans" cxnId="{50A5B091-10EC-40CE-93D8-B0EFA08EA298}">
      <dgm:prSet/>
      <dgm:spPr/>
      <dgm:t>
        <a:bodyPr/>
        <a:lstStyle/>
        <a:p>
          <a:endParaRPr lang="en-US"/>
        </a:p>
      </dgm:t>
    </dgm:pt>
    <dgm:pt modelId="{8DDCEC76-1A20-4D99-B48D-C846AC82781F}">
      <dgm:prSet/>
      <dgm:spPr/>
      <dgm:t>
        <a:bodyPr/>
        <a:lstStyle/>
        <a:p>
          <a:r>
            <a:rPr lang="en-US"/>
            <a:t>Elementary</a:t>
          </a:r>
        </a:p>
      </dgm:t>
    </dgm:pt>
    <dgm:pt modelId="{CDA0D834-AE6C-4DA1-BA1D-2435B014772F}" type="parTrans" cxnId="{3259DBD0-8B28-42C8-A938-96252F0A4219}">
      <dgm:prSet/>
      <dgm:spPr/>
      <dgm:t>
        <a:bodyPr/>
        <a:lstStyle/>
        <a:p>
          <a:endParaRPr lang="en-US"/>
        </a:p>
      </dgm:t>
    </dgm:pt>
    <dgm:pt modelId="{684E9AE6-A4E8-4ED6-8384-FA0009E51C36}" type="sibTrans" cxnId="{3259DBD0-8B28-42C8-A938-96252F0A4219}">
      <dgm:prSet/>
      <dgm:spPr/>
      <dgm:t>
        <a:bodyPr/>
        <a:lstStyle/>
        <a:p>
          <a:endParaRPr lang="en-US"/>
        </a:p>
      </dgm:t>
    </dgm:pt>
    <dgm:pt modelId="{CDE0B6DC-98C5-47E2-89D0-CA38031E5B55}">
      <dgm:prSet/>
      <dgm:spPr/>
      <dgm:t>
        <a:bodyPr/>
        <a:lstStyle/>
        <a:p>
          <a:r>
            <a:rPr lang="en-US"/>
            <a:t>Middle High </a:t>
          </a:r>
        </a:p>
      </dgm:t>
    </dgm:pt>
    <dgm:pt modelId="{48A491D2-74A8-4A78-A2E1-A1437CC9BB6D}" type="parTrans" cxnId="{D60F000F-08EC-4ADE-8EE7-A1B874FCF32B}">
      <dgm:prSet/>
      <dgm:spPr/>
      <dgm:t>
        <a:bodyPr/>
        <a:lstStyle/>
        <a:p>
          <a:endParaRPr lang="en-US"/>
        </a:p>
      </dgm:t>
    </dgm:pt>
    <dgm:pt modelId="{B38AEAAE-63AB-475F-8E21-ED870C0E3F9F}" type="sibTrans" cxnId="{D60F000F-08EC-4ADE-8EE7-A1B874FCF32B}">
      <dgm:prSet/>
      <dgm:spPr/>
      <dgm:t>
        <a:bodyPr/>
        <a:lstStyle/>
        <a:p>
          <a:endParaRPr lang="en-US"/>
        </a:p>
      </dgm:t>
    </dgm:pt>
    <dgm:pt modelId="{D9DFC12B-A64A-4255-8655-46DCB06133FB}">
      <dgm:prSet/>
      <dgm:spPr/>
      <dgm:t>
        <a:bodyPr/>
        <a:lstStyle/>
        <a:p>
          <a:r>
            <a:rPr lang="en-US"/>
            <a:t>College</a:t>
          </a:r>
        </a:p>
      </dgm:t>
    </dgm:pt>
    <dgm:pt modelId="{0A05209F-B905-4FE1-B0C2-474C946B8368}" type="parTrans" cxnId="{942E4605-8646-419E-A3B0-E27901588BBA}">
      <dgm:prSet/>
      <dgm:spPr/>
      <dgm:t>
        <a:bodyPr/>
        <a:lstStyle/>
        <a:p>
          <a:endParaRPr lang="en-US"/>
        </a:p>
      </dgm:t>
    </dgm:pt>
    <dgm:pt modelId="{1F6CE6C2-3B03-4B04-A8A1-4B9CC5F26D52}" type="sibTrans" cxnId="{942E4605-8646-419E-A3B0-E27901588BBA}">
      <dgm:prSet/>
      <dgm:spPr/>
      <dgm:t>
        <a:bodyPr/>
        <a:lstStyle/>
        <a:p>
          <a:endParaRPr lang="en-US"/>
        </a:p>
      </dgm:t>
    </dgm:pt>
    <dgm:pt modelId="{46918C72-2CE7-4675-8B22-CF6E46D8DFA8}">
      <dgm:prSet/>
      <dgm:spPr/>
      <dgm:t>
        <a:bodyPr/>
        <a:lstStyle/>
        <a:p>
          <a:pPr>
            <a:defRPr b="1"/>
          </a:pPr>
          <a:r>
            <a:rPr lang="en-US"/>
            <a:t>HOTEL AND EVENTS</a:t>
          </a:r>
        </a:p>
      </dgm:t>
    </dgm:pt>
    <dgm:pt modelId="{857BBAE7-492A-4D22-9039-BCECD28BEF04}" type="parTrans" cxnId="{0ABE8929-C751-4BBE-86BC-6789B167DB8D}">
      <dgm:prSet/>
      <dgm:spPr/>
      <dgm:t>
        <a:bodyPr/>
        <a:lstStyle/>
        <a:p>
          <a:endParaRPr lang="en-US"/>
        </a:p>
      </dgm:t>
    </dgm:pt>
    <dgm:pt modelId="{50743438-2CB4-4DD8-90D0-A673CDD74FF9}" type="sibTrans" cxnId="{0ABE8929-C751-4BBE-86BC-6789B167DB8D}">
      <dgm:prSet/>
      <dgm:spPr/>
      <dgm:t>
        <a:bodyPr/>
        <a:lstStyle/>
        <a:p>
          <a:endParaRPr lang="en-US"/>
        </a:p>
      </dgm:t>
    </dgm:pt>
    <dgm:pt modelId="{D4A050EF-82E3-4558-A5B7-0A6865F1D776}" type="pres">
      <dgm:prSet presAssocID="{5A59E799-149A-485C-8FEE-E0C802155AD0}" presName="root" presStyleCnt="0">
        <dgm:presLayoutVars>
          <dgm:dir/>
          <dgm:resizeHandles val="exact"/>
        </dgm:presLayoutVars>
      </dgm:prSet>
      <dgm:spPr/>
    </dgm:pt>
    <dgm:pt modelId="{9F59BADF-CB8C-49EB-A583-6B6BED1A3EA2}" type="pres">
      <dgm:prSet presAssocID="{5E2F0CCD-FC52-4F2E-B685-CD76CE1A1243}" presName="compNode" presStyleCnt="0"/>
      <dgm:spPr/>
    </dgm:pt>
    <dgm:pt modelId="{3EBE5D3E-6670-4105-8488-CB30DB6F8584}" type="pres">
      <dgm:prSet presAssocID="{5E2F0CCD-FC52-4F2E-B685-CD76CE1A12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6B2FB926-6B7C-403E-8EF0-592857CC6B01}" type="pres">
      <dgm:prSet presAssocID="{5E2F0CCD-FC52-4F2E-B685-CD76CE1A1243}" presName="iconSpace" presStyleCnt="0"/>
      <dgm:spPr/>
    </dgm:pt>
    <dgm:pt modelId="{7B21F7B8-4506-4183-8B36-63B274A4BBBE}" type="pres">
      <dgm:prSet presAssocID="{5E2F0CCD-FC52-4F2E-B685-CD76CE1A1243}" presName="parTx" presStyleLbl="revTx" presStyleIdx="0" presStyleCnt="6">
        <dgm:presLayoutVars>
          <dgm:chMax val="0"/>
          <dgm:chPref val="0"/>
        </dgm:presLayoutVars>
      </dgm:prSet>
      <dgm:spPr/>
    </dgm:pt>
    <dgm:pt modelId="{1149BD2A-33EC-41EA-8FBA-F03330E91949}" type="pres">
      <dgm:prSet presAssocID="{5E2F0CCD-FC52-4F2E-B685-CD76CE1A1243}" presName="txSpace" presStyleCnt="0"/>
      <dgm:spPr/>
    </dgm:pt>
    <dgm:pt modelId="{DCE5A2A4-F6CA-42C0-BEFB-3024C08FE23E}" type="pres">
      <dgm:prSet presAssocID="{5E2F0CCD-FC52-4F2E-B685-CD76CE1A1243}" presName="desTx" presStyleLbl="revTx" presStyleIdx="1" presStyleCnt="6">
        <dgm:presLayoutVars/>
      </dgm:prSet>
      <dgm:spPr/>
    </dgm:pt>
    <dgm:pt modelId="{00E9C43F-1C1A-4E8B-B8CA-69ED6D7C9600}" type="pres">
      <dgm:prSet presAssocID="{EBD14692-EDE7-4568-B064-6771A095234D}" presName="sibTrans" presStyleCnt="0"/>
      <dgm:spPr/>
    </dgm:pt>
    <dgm:pt modelId="{73E5D1AD-12E5-4223-940C-2B945981F94B}" type="pres">
      <dgm:prSet presAssocID="{19799258-C0E4-462F-A663-AF94F86AE384}" presName="compNode" presStyleCnt="0"/>
      <dgm:spPr/>
    </dgm:pt>
    <dgm:pt modelId="{8E6C223C-489B-4465-A6EF-AE8C315D7B5B}" type="pres">
      <dgm:prSet presAssocID="{19799258-C0E4-462F-A663-AF94F86AE3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7A4FBE33-08C8-45F0-9AC9-7A1C55662F4E}" type="pres">
      <dgm:prSet presAssocID="{19799258-C0E4-462F-A663-AF94F86AE384}" presName="iconSpace" presStyleCnt="0"/>
      <dgm:spPr/>
    </dgm:pt>
    <dgm:pt modelId="{F3B561E4-19B0-47D6-9A94-213E03FA38E7}" type="pres">
      <dgm:prSet presAssocID="{19799258-C0E4-462F-A663-AF94F86AE384}" presName="parTx" presStyleLbl="revTx" presStyleIdx="2" presStyleCnt="6">
        <dgm:presLayoutVars>
          <dgm:chMax val="0"/>
          <dgm:chPref val="0"/>
        </dgm:presLayoutVars>
      </dgm:prSet>
      <dgm:spPr/>
    </dgm:pt>
    <dgm:pt modelId="{A7D460A4-77C5-4445-AC39-18A583572842}" type="pres">
      <dgm:prSet presAssocID="{19799258-C0E4-462F-A663-AF94F86AE384}" presName="txSpace" presStyleCnt="0"/>
      <dgm:spPr/>
    </dgm:pt>
    <dgm:pt modelId="{E6C66811-4347-48BF-BAD8-D5B0AD357086}" type="pres">
      <dgm:prSet presAssocID="{19799258-C0E4-462F-A663-AF94F86AE384}" presName="desTx" presStyleLbl="revTx" presStyleIdx="3" presStyleCnt="6">
        <dgm:presLayoutVars/>
      </dgm:prSet>
      <dgm:spPr/>
    </dgm:pt>
    <dgm:pt modelId="{BF009240-38F0-49B0-8BFD-E93CC71CB94A}" type="pres">
      <dgm:prSet presAssocID="{4BF55C73-590E-4B68-9A16-6B12675938BA}" presName="sibTrans" presStyleCnt="0"/>
      <dgm:spPr/>
    </dgm:pt>
    <dgm:pt modelId="{C488588B-A3F8-4A03-A835-D1ED4439848C}" type="pres">
      <dgm:prSet presAssocID="{46918C72-2CE7-4675-8B22-CF6E46D8DFA8}" presName="compNode" presStyleCnt="0"/>
      <dgm:spPr/>
    </dgm:pt>
    <dgm:pt modelId="{E36E9C11-A2AA-4541-B2F7-930E77055A3D}" type="pres">
      <dgm:prSet presAssocID="{46918C72-2CE7-4675-8B22-CF6E46D8DF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E9FB750E-0092-451B-9ADE-69B7CB276E92}" type="pres">
      <dgm:prSet presAssocID="{46918C72-2CE7-4675-8B22-CF6E46D8DFA8}" presName="iconSpace" presStyleCnt="0"/>
      <dgm:spPr/>
    </dgm:pt>
    <dgm:pt modelId="{D81506CF-514A-4DB3-BFFC-8DED1295876C}" type="pres">
      <dgm:prSet presAssocID="{46918C72-2CE7-4675-8B22-CF6E46D8DFA8}" presName="parTx" presStyleLbl="revTx" presStyleIdx="4" presStyleCnt="6">
        <dgm:presLayoutVars>
          <dgm:chMax val="0"/>
          <dgm:chPref val="0"/>
        </dgm:presLayoutVars>
      </dgm:prSet>
      <dgm:spPr/>
    </dgm:pt>
    <dgm:pt modelId="{6F8B475E-6653-4BF9-9CDA-8C931E239577}" type="pres">
      <dgm:prSet presAssocID="{46918C72-2CE7-4675-8B22-CF6E46D8DFA8}" presName="txSpace" presStyleCnt="0"/>
      <dgm:spPr/>
    </dgm:pt>
    <dgm:pt modelId="{BEEA864D-5B5F-48EC-9AD5-A601E3C0B879}" type="pres">
      <dgm:prSet presAssocID="{46918C72-2CE7-4675-8B22-CF6E46D8DFA8}" presName="desTx" presStyleLbl="revTx" presStyleIdx="5" presStyleCnt="6">
        <dgm:presLayoutVars/>
      </dgm:prSet>
      <dgm:spPr/>
    </dgm:pt>
  </dgm:ptLst>
  <dgm:cxnLst>
    <dgm:cxn modelId="{942E4605-8646-419E-A3B0-E27901588BBA}" srcId="{19799258-C0E4-462F-A663-AF94F86AE384}" destId="{D9DFC12B-A64A-4255-8655-46DCB06133FB}" srcOrd="2" destOrd="0" parTransId="{0A05209F-B905-4FE1-B0C2-474C946B8368}" sibTransId="{1F6CE6C2-3B03-4B04-A8A1-4B9CC5F26D52}"/>
    <dgm:cxn modelId="{D60F000F-08EC-4ADE-8EE7-A1B874FCF32B}" srcId="{19799258-C0E4-462F-A663-AF94F86AE384}" destId="{CDE0B6DC-98C5-47E2-89D0-CA38031E5B55}" srcOrd="1" destOrd="0" parTransId="{48A491D2-74A8-4A78-A2E1-A1437CC9BB6D}" sibTransId="{B38AEAAE-63AB-475F-8E21-ED870C0E3F9F}"/>
    <dgm:cxn modelId="{8478F719-BF3B-48E3-83C2-0F190F1BE528}" type="presOf" srcId="{22AFD598-B733-40E8-ADB4-99D0FEB1A3C0}" destId="{DCE5A2A4-F6CA-42C0-BEFB-3024C08FE23E}" srcOrd="0" destOrd="1" presId="urn:microsoft.com/office/officeart/2018/2/layout/IconLabelDescriptionList"/>
    <dgm:cxn modelId="{9BAFD01E-B3C9-428B-920B-CFFCE46353A8}" srcId="{5A59E799-149A-485C-8FEE-E0C802155AD0}" destId="{5E2F0CCD-FC52-4F2E-B685-CD76CE1A1243}" srcOrd="0" destOrd="0" parTransId="{4384A767-FCD3-42D1-9921-BB3B10F8DE44}" sibTransId="{EBD14692-EDE7-4568-B064-6771A095234D}"/>
    <dgm:cxn modelId="{0ABE8929-C751-4BBE-86BC-6789B167DB8D}" srcId="{5A59E799-149A-485C-8FEE-E0C802155AD0}" destId="{46918C72-2CE7-4675-8B22-CF6E46D8DFA8}" srcOrd="2" destOrd="0" parTransId="{857BBAE7-492A-4D22-9039-BCECD28BEF04}" sibTransId="{50743438-2CB4-4DD8-90D0-A673CDD74FF9}"/>
    <dgm:cxn modelId="{1A0DC655-BCA7-4016-A061-78F89ADBB7FB}" type="presOf" srcId="{8DDCEC76-1A20-4D99-B48D-C846AC82781F}" destId="{E6C66811-4347-48BF-BAD8-D5B0AD357086}" srcOrd="0" destOrd="0" presId="urn:microsoft.com/office/officeart/2018/2/layout/IconLabelDescriptionList"/>
    <dgm:cxn modelId="{3D77D379-8AC3-48C7-AB0D-CACD03EE4A5B}" type="presOf" srcId="{19799258-C0E4-462F-A663-AF94F86AE384}" destId="{F3B561E4-19B0-47D6-9A94-213E03FA38E7}" srcOrd="0" destOrd="0" presId="urn:microsoft.com/office/officeart/2018/2/layout/IconLabelDescriptionList"/>
    <dgm:cxn modelId="{B0C5EB7A-05C3-4010-AF8B-9110B0D464CA}" type="presOf" srcId="{CDE0B6DC-98C5-47E2-89D0-CA38031E5B55}" destId="{E6C66811-4347-48BF-BAD8-D5B0AD357086}" srcOrd="0" destOrd="1" presId="urn:microsoft.com/office/officeart/2018/2/layout/IconLabelDescriptionList"/>
    <dgm:cxn modelId="{2FDA7482-C83F-4629-9D64-7148EEFE52F7}" type="presOf" srcId="{6CB3BCEA-32D0-4FD5-BC39-DDC6F3F55FE4}" destId="{DCE5A2A4-F6CA-42C0-BEFB-3024C08FE23E}" srcOrd="0" destOrd="0" presId="urn:microsoft.com/office/officeart/2018/2/layout/IconLabelDescriptionList"/>
    <dgm:cxn modelId="{50A5B091-10EC-40CE-93D8-B0EFA08EA298}" srcId="{5A59E799-149A-485C-8FEE-E0C802155AD0}" destId="{19799258-C0E4-462F-A663-AF94F86AE384}" srcOrd="1" destOrd="0" parTransId="{F6D2B8C9-AAC5-4ADF-9CFF-855CA680852E}" sibTransId="{4BF55C73-590E-4B68-9A16-6B12675938BA}"/>
    <dgm:cxn modelId="{DF3C3696-B6BC-4D65-A830-69148E86C03F}" srcId="{5E2F0CCD-FC52-4F2E-B685-CD76CE1A1243}" destId="{6CB3BCEA-32D0-4FD5-BC39-DDC6F3F55FE4}" srcOrd="0" destOrd="0" parTransId="{EBE8E2B5-C455-4592-9215-D9803374E51F}" sibTransId="{C0F6A780-606A-4BEC-8524-B3C771BF6187}"/>
    <dgm:cxn modelId="{82D66797-6C69-4254-8751-108D4A83C02C}" type="presOf" srcId="{46918C72-2CE7-4675-8B22-CF6E46D8DFA8}" destId="{D81506CF-514A-4DB3-BFFC-8DED1295876C}" srcOrd="0" destOrd="0" presId="urn:microsoft.com/office/officeart/2018/2/layout/IconLabelDescriptionList"/>
    <dgm:cxn modelId="{7E2592BA-3AE2-4907-AA64-205B9D289559}" type="presOf" srcId="{D9DFC12B-A64A-4255-8655-46DCB06133FB}" destId="{E6C66811-4347-48BF-BAD8-D5B0AD357086}" srcOrd="0" destOrd="2" presId="urn:microsoft.com/office/officeart/2018/2/layout/IconLabelDescriptionList"/>
    <dgm:cxn modelId="{3259DBD0-8B28-42C8-A938-96252F0A4219}" srcId="{19799258-C0E4-462F-A663-AF94F86AE384}" destId="{8DDCEC76-1A20-4D99-B48D-C846AC82781F}" srcOrd="0" destOrd="0" parTransId="{CDA0D834-AE6C-4DA1-BA1D-2435B014772F}" sibTransId="{684E9AE6-A4E8-4ED6-8384-FA0009E51C36}"/>
    <dgm:cxn modelId="{56AC25DC-0207-4BAA-804C-B4EB2368AAB9}" srcId="{5E2F0CCD-FC52-4F2E-B685-CD76CE1A1243}" destId="{22AFD598-B733-40E8-ADB4-99D0FEB1A3C0}" srcOrd="1" destOrd="0" parTransId="{E134A8DF-762A-4488-8D2F-0264BE6C6AA1}" sibTransId="{E5A1D5D9-035B-49AC-B360-AEF74D38854C}"/>
    <dgm:cxn modelId="{F92817E3-BCB8-4FB7-9C45-FF7123993970}" type="presOf" srcId="{5A59E799-149A-485C-8FEE-E0C802155AD0}" destId="{D4A050EF-82E3-4558-A5B7-0A6865F1D776}" srcOrd="0" destOrd="0" presId="urn:microsoft.com/office/officeart/2018/2/layout/IconLabelDescriptionList"/>
    <dgm:cxn modelId="{291C4FF0-886F-4225-871B-C254E95648F1}" type="presOf" srcId="{5E2F0CCD-FC52-4F2E-B685-CD76CE1A1243}" destId="{7B21F7B8-4506-4183-8B36-63B274A4BBBE}" srcOrd="0" destOrd="0" presId="urn:microsoft.com/office/officeart/2018/2/layout/IconLabelDescriptionList"/>
    <dgm:cxn modelId="{A9D10348-30D9-4AF3-82D5-103D2C8F6E3B}" type="presParOf" srcId="{D4A050EF-82E3-4558-A5B7-0A6865F1D776}" destId="{9F59BADF-CB8C-49EB-A583-6B6BED1A3EA2}" srcOrd="0" destOrd="0" presId="urn:microsoft.com/office/officeart/2018/2/layout/IconLabelDescriptionList"/>
    <dgm:cxn modelId="{FA5A7618-228C-42E8-8B6E-470D4BBC37CC}" type="presParOf" srcId="{9F59BADF-CB8C-49EB-A583-6B6BED1A3EA2}" destId="{3EBE5D3E-6670-4105-8488-CB30DB6F8584}" srcOrd="0" destOrd="0" presId="urn:microsoft.com/office/officeart/2018/2/layout/IconLabelDescriptionList"/>
    <dgm:cxn modelId="{19B3D434-FCC0-4917-9C80-C68CB512D2BB}" type="presParOf" srcId="{9F59BADF-CB8C-49EB-A583-6B6BED1A3EA2}" destId="{6B2FB926-6B7C-403E-8EF0-592857CC6B01}" srcOrd="1" destOrd="0" presId="urn:microsoft.com/office/officeart/2018/2/layout/IconLabelDescriptionList"/>
    <dgm:cxn modelId="{2B22A764-8EFE-4F84-BC60-EB09270BF8B5}" type="presParOf" srcId="{9F59BADF-CB8C-49EB-A583-6B6BED1A3EA2}" destId="{7B21F7B8-4506-4183-8B36-63B274A4BBBE}" srcOrd="2" destOrd="0" presId="urn:microsoft.com/office/officeart/2018/2/layout/IconLabelDescriptionList"/>
    <dgm:cxn modelId="{5404EA00-979F-428C-B10F-497C8F771FDA}" type="presParOf" srcId="{9F59BADF-CB8C-49EB-A583-6B6BED1A3EA2}" destId="{1149BD2A-33EC-41EA-8FBA-F03330E91949}" srcOrd="3" destOrd="0" presId="urn:microsoft.com/office/officeart/2018/2/layout/IconLabelDescriptionList"/>
    <dgm:cxn modelId="{FE034BFE-EB58-4B87-9993-0C2C7D2519A5}" type="presParOf" srcId="{9F59BADF-CB8C-49EB-A583-6B6BED1A3EA2}" destId="{DCE5A2A4-F6CA-42C0-BEFB-3024C08FE23E}" srcOrd="4" destOrd="0" presId="urn:microsoft.com/office/officeart/2018/2/layout/IconLabelDescriptionList"/>
    <dgm:cxn modelId="{5F98EF1B-DA51-473C-BFCF-EFE0351316A4}" type="presParOf" srcId="{D4A050EF-82E3-4558-A5B7-0A6865F1D776}" destId="{00E9C43F-1C1A-4E8B-B8CA-69ED6D7C9600}" srcOrd="1" destOrd="0" presId="urn:microsoft.com/office/officeart/2018/2/layout/IconLabelDescriptionList"/>
    <dgm:cxn modelId="{01CD80B2-133A-4CB3-8A3F-42987D34551D}" type="presParOf" srcId="{D4A050EF-82E3-4558-A5B7-0A6865F1D776}" destId="{73E5D1AD-12E5-4223-940C-2B945981F94B}" srcOrd="2" destOrd="0" presId="urn:microsoft.com/office/officeart/2018/2/layout/IconLabelDescriptionList"/>
    <dgm:cxn modelId="{F1B89A7A-E1F5-4386-BEA2-86A7C53E1314}" type="presParOf" srcId="{73E5D1AD-12E5-4223-940C-2B945981F94B}" destId="{8E6C223C-489B-4465-A6EF-AE8C315D7B5B}" srcOrd="0" destOrd="0" presId="urn:microsoft.com/office/officeart/2018/2/layout/IconLabelDescriptionList"/>
    <dgm:cxn modelId="{A013AF23-D55B-4F9E-833E-314CC45666FD}" type="presParOf" srcId="{73E5D1AD-12E5-4223-940C-2B945981F94B}" destId="{7A4FBE33-08C8-45F0-9AC9-7A1C55662F4E}" srcOrd="1" destOrd="0" presId="urn:microsoft.com/office/officeart/2018/2/layout/IconLabelDescriptionList"/>
    <dgm:cxn modelId="{B052F0D6-A9D9-46A6-BA6E-4FE090240F9C}" type="presParOf" srcId="{73E5D1AD-12E5-4223-940C-2B945981F94B}" destId="{F3B561E4-19B0-47D6-9A94-213E03FA38E7}" srcOrd="2" destOrd="0" presId="urn:microsoft.com/office/officeart/2018/2/layout/IconLabelDescriptionList"/>
    <dgm:cxn modelId="{29119894-999A-4664-A5A6-FC0F9EF20FB9}" type="presParOf" srcId="{73E5D1AD-12E5-4223-940C-2B945981F94B}" destId="{A7D460A4-77C5-4445-AC39-18A583572842}" srcOrd="3" destOrd="0" presId="urn:microsoft.com/office/officeart/2018/2/layout/IconLabelDescriptionList"/>
    <dgm:cxn modelId="{D8B881D8-DBAE-4E5A-A0B5-7A36BFF31EB4}" type="presParOf" srcId="{73E5D1AD-12E5-4223-940C-2B945981F94B}" destId="{E6C66811-4347-48BF-BAD8-D5B0AD357086}" srcOrd="4" destOrd="0" presId="urn:microsoft.com/office/officeart/2018/2/layout/IconLabelDescriptionList"/>
    <dgm:cxn modelId="{6F88B924-82E4-4661-8D5D-6DCF1C8490E2}" type="presParOf" srcId="{D4A050EF-82E3-4558-A5B7-0A6865F1D776}" destId="{BF009240-38F0-49B0-8BFD-E93CC71CB94A}" srcOrd="3" destOrd="0" presId="urn:microsoft.com/office/officeart/2018/2/layout/IconLabelDescriptionList"/>
    <dgm:cxn modelId="{8FD24281-D6F5-4ECC-897D-BC809DA638A4}" type="presParOf" srcId="{D4A050EF-82E3-4558-A5B7-0A6865F1D776}" destId="{C488588B-A3F8-4A03-A835-D1ED4439848C}" srcOrd="4" destOrd="0" presId="urn:microsoft.com/office/officeart/2018/2/layout/IconLabelDescriptionList"/>
    <dgm:cxn modelId="{EF6E21A1-3E93-4848-8632-C87F554D8FF5}" type="presParOf" srcId="{C488588B-A3F8-4A03-A835-D1ED4439848C}" destId="{E36E9C11-A2AA-4541-B2F7-930E77055A3D}" srcOrd="0" destOrd="0" presId="urn:microsoft.com/office/officeart/2018/2/layout/IconLabelDescriptionList"/>
    <dgm:cxn modelId="{C9E9E5A9-61B7-4255-A41A-A9A7AAFA1830}" type="presParOf" srcId="{C488588B-A3F8-4A03-A835-D1ED4439848C}" destId="{E9FB750E-0092-451B-9ADE-69B7CB276E92}" srcOrd="1" destOrd="0" presId="urn:microsoft.com/office/officeart/2018/2/layout/IconLabelDescriptionList"/>
    <dgm:cxn modelId="{44C27351-DA2F-4967-BA16-A1849050B0CA}" type="presParOf" srcId="{C488588B-A3F8-4A03-A835-D1ED4439848C}" destId="{D81506CF-514A-4DB3-BFFC-8DED1295876C}" srcOrd="2" destOrd="0" presId="urn:microsoft.com/office/officeart/2018/2/layout/IconLabelDescriptionList"/>
    <dgm:cxn modelId="{6C665176-6895-4199-9433-242B16662C96}" type="presParOf" srcId="{C488588B-A3F8-4A03-A835-D1ED4439848C}" destId="{6F8B475E-6653-4BF9-9CDA-8C931E239577}" srcOrd="3" destOrd="0" presId="urn:microsoft.com/office/officeart/2018/2/layout/IconLabelDescriptionList"/>
    <dgm:cxn modelId="{9C6D51E6-39B7-4BD6-881E-F493449D057A}" type="presParOf" srcId="{C488588B-A3F8-4A03-A835-D1ED4439848C}" destId="{BEEA864D-5B5F-48EC-9AD5-A601E3C0B879}"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7D72AA-76A3-4881-AB7C-8E3CBBCC28C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2678CF4-EC83-47CC-9133-6211C961B21C}">
      <dgm:prSet/>
      <dgm:spPr/>
      <dgm:t>
        <a:bodyPr/>
        <a:lstStyle/>
        <a:p>
          <a:r>
            <a:rPr lang="en-US" b="0" i="0"/>
            <a:t>Talk of previous incidents of violence</a:t>
          </a:r>
          <a:endParaRPr lang="en-US"/>
        </a:p>
      </dgm:t>
    </dgm:pt>
    <dgm:pt modelId="{9B46107D-20BF-405F-988E-4AD16CD33239}" type="parTrans" cxnId="{C1A29A68-10A3-4F59-8D56-69787AD6C660}">
      <dgm:prSet/>
      <dgm:spPr/>
      <dgm:t>
        <a:bodyPr/>
        <a:lstStyle/>
        <a:p>
          <a:endParaRPr lang="en-US"/>
        </a:p>
      </dgm:t>
    </dgm:pt>
    <dgm:pt modelId="{C2134CD3-EAB3-4242-AFB2-CC2B4A8726AA}" type="sibTrans" cxnId="{C1A29A68-10A3-4F59-8D56-69787AD6C660}">
      <dgm:prSet/>
      <dgm:spPr/>
      <dgm:t>
        <a:bodyPr/>
        <a:lstStyle/>
        <a:p>
          <a:endParaRPr lang="en-US"/>
        </a:p>
      </dgm:t>
    </dgm:pt>
    <dgm:pt modelId="{5C1B856F-2506-4DE6-849A-605BC8D20609}">
      <dgm:prSet/>
      <dgm:spPr/>
      <dgm:t>
        <a:bodyPr/>
        <a:lstStyle/>
        <a:p>
          <a:r>
            <a:rPr lang="en-US" b="0" i="0"/>
            <a:t>Empathy with individuals committing violence</a:t>
          </a:r>
          <a:endParaRPr lang="en-US"/>
        </a:p>
      </dgm:t>
    </dgm:pt>
    <dgm:pt modelId="{C88B7408-6CCC-499D-9784-015109CE81DD}" type="parTrans" cxnId="{4EDA8DDB-7779-4049-977B-043C727AC8A6}">
      <dgm:prSet/>
      <dgm:spPr/>
      <dgm:t>
        <a:bodyPr/>
        <a:lstStyle/>
        <a:p>
          <a:endParaRPr lang="en-US"/>
        </a:p>
      </dgm:t>
    </dgm:pt>
    <dgm:pt modelId="{262FEF6D-02FF-4628-9B2C-84D51870D0B2}" type="sibTrans" cxnId="{4EDA8DDB-7779-4049-977B-043C727AC8A6}">
      <dgm:prSet/>
      <dgm:spPr/>
      <dgm:t>
        <a:bodyPr/>
        <a:lstStyle/>
        <a:p>
          <a:endParaRPr lang="en-US"/>
        </a:p>
      </dgm:t>
    </dgm:pt>
    <dgm:pt modelId="{234BCE1C-D370-471B-ABC5-CE8E59B97388}">
      <dgm:prSet/>
      <dgm:spPr/>
      <dgm:t>
        <a:bodyPr/>
        <a:lstStyle/>
        <a:p>
          <a:r>
            <a:rPr lang="en-US" b="0" i="0"/>
            <a:t>Increase in unsolicited comments about firearms, other dangerous weapons, and violent crimes </a:t>
          </a:r>
          <a:endParaRPr lang="en-US"/>
        </a:p>
      </dgm:t>
    </dgm:pt>
    <dgm:pt modelId="{58ACEEA9-95BC-481F-8390-6416610903F8}" type="parTrans" cxnId="{A7A063A1-1E1C-42A1-8EE2-D831EAF06A2D}">
      <dgm:prSet/>
      <dgm:spPr/>
      <dgm:t>
        <a:bodyPr/>
        <a:lstStyle/>
        <a:p>
          <a:endParaRPr lang="en-US"/>
        </a:p>
      </dgm:t>
    </dgm:pt>
    <dgm:pt modelId="{1A0BFCF3-9A3A-4FD4-821F-DAAAF0330F60}" type="sibTrans" cxnId="{A7A063A1-1E1C-42A1-8EE2-D831EAF06A2D}">
      <dgm:prSet/>
      <dgm:spPr/>
      <dgm:t>
        <a:bodyPr/>
        <a:lstStyle/>
        <a:p>
          <a:endParaRPr lang="en-US"/>
        </a:p>
      </dgm:t>
    </dgm:pt>
    <dgm:pt modelId="{B156B53B-1FA5-484F-9DA0-5B89A41E61FC}">
      <dgm:prSet/>
      <dgm:spPr/>
      <dgm:t>
        <a:bodyPr/>
        <a:lstStyle/>
        <a:p>
          <a:r>
            <a:rPr lang="en-US" b="0" i="0"/>
            <a:t>The angry/mentally ill partner, spouse threat</a:t>
          </a:r>
          <a:endParaRPr lang="en-US"/>
        </a:p>
      </dgm:t>
    </dgm:pt>
    <dgm:pt modelId="{4FC37CF9-2F9E-4577-B8CC-B4A358DE7D8D}" type="parTrans" cxnId="{B77E9DDD-30E4-483E-A7B4-2806F3173CE1}">
      <dgm:prSet/>
      <dgm:spPr/>
      <dgm:t>
        <a:bodyPr/>
        <a:lstStyle/>
        <a:p>
          <a:endParaRPr lang="en-US"/>
        </a:p>
      </dgm:t>
    </dgm:pt>
    <dgm:pt modelId="{A66A264D-8070-4AF1-834C-2B5AFAD4BC78}" type="sibTrans" cxnId="{B77E9DDD-30E4-483E-A7B4-2806F3173CE1}">
      <dgm:prSet/>
      <dgm:spPr/>
      <dgm:t>
        <a:bodyPr/>
        <a:lstStyle/>
        <a:p>
          <a:endParaRPr lang="en-US"/>
        </a:p>
      </dgm:t>
    </dgm:pt>
    <dgm:pt modelId="{53220DFC-3CC9-4A87-86DC-C0690F27295A}" type="pres">
      <dgm:prSet presAssocID="{0E7D72AA-76A3-4881-AB7C-8E3CBBCC28CD}" presName="vert0" presStyleCnt="0">
        <dgm:presLayoutVars>
          <dgm:dir/>
          <dgm:animOne val="branch"/>
          <dgm:animLvl val="lvl"/>
        </dgm:presLayoutVars>
      </dgm:prSet>
      <dgm:spPr/>
    </dgm:pt>
    <dgm:pt modelId="{80727F17-D3C8-405F-A195-F584D8A03742}" type="pres">
      <dgm:prSet presAssocID="{42678CF4-EC83-47CC-9133-6211C961B21C}" presName="thickLine" presStyleLbl="alignNode1" presStyleIdx="0" presStyleCnt="4"/>
      <dgm:spPr/>
    </dgm:pt>
    <dgm:pt modelId="{AAAA0D7A-299C-4E23-95F4-5094F5079752}" type="pres">
      <dgm:prSet presAssocID="{42678CF4-EC83-47CC-9133-6211C961B21C}" presName="horz1" presStyleCnt="0"/>
      <dgm:spPr/>
    </dgm:pt>
    <dgm:pt modelId="{DC8A16FD-A820-4D77-94DF-D8F92C6C2937}" type="pres">
      <dgm:prSet presAssocID="{42678CF4-EC83-47CC-9133-6211C961B21C}" presName="tx1" presStyleLbl="revTx" presStyleIdx="0" presStyleCnt="4"/>
      <dgm:spPr/>
    </dgm:pt>
    <dgm:pt modelId="{347EAD9F-BD0C-4185-824E-E4527847E6D4}" type="pres">
      <dgm:prSet presAssocID="{42678CF4-EC83-47CC-9133-6211C961B21C}" presName="vert1" presStyleCnt="0"/>
      <dgm:spPr/>
    </dgm:pt>
    <dgm:pt modelId="{9F48D9A4-82EC-4AB5-B171-EF0C54DBEC64}" type="pres">
      <dgm:prSet presAssocID="{5C1B856F-2506-4DE6-849A-605BC8D20609}" presName="thickLine" presStyleLbl="alignNode1" presStyleIdx="1" presStyleCnt="4"/>
      <dgm:spPr/>
    </dgm:pt>
    <dgm:pt modelId="{4E38DB9D-6E49-47A8-BC31-9A0BE0622A15}" type="pres">
      <dgm:prSet presAssocID="{5C1B856F-2506-4DE6-849A-605BC8D20609}" presName="horz1" presStyleCnt="0"/>
      <dgm:spPr/>
    </dgm:pt>
    <dgm:pt modelId="{A1C77382-27A8-4C49-958C-73FC3E978BC5}" type="pres">
      <dgm:prSet presAssocID="{5C1B856F-2506-4DE6-849A-605BC8D20609}" presName="tx1" presStyleLbl="revTx" presStyleIdx="1" presStyleCnt="4"/>
      <dgm:spPr/>
    </dgm:pt>
    <dgm:pt modelId="{45AAD131-0A09-4548-8771-1452A3CEA482}" type="pres">
      <dgm:prSet presAssocID="{5C1B856F-2506-4DE6-849A-605BC8D20609}" presName="vert1" presStyleCnt="0"/>
      <dgm:spPr/>
    </dgm:pt>
    <dgm:pt modelId="{0AA54C41-FCD7-4328-89EA-7A10AFF8C180}" type="pres">
      <dgm:prSet presAssocID="{234BCE1C-D370-471B-ABC5-CE8E59B97388}" presName="thickLine" presStyleLbl="alignNode1" presStyleIdx="2" presStyleCnt="4"/>
      <dgm:spPr/>
    </dgm:pt>
    <dgm:pt modelId="{27B5B15C-62C0-4965-9210-967C0937C55D}" type="pres">
      <dgm:prSet presAssocID="{234BCE1C-D370-471B-ABC5-CE8E59B97388}" presName="horz1" presStyleCnt="0"/>
      <dgm:spPr/>
    </dgm:pt>
    <dgm:pt modelId="{D67C460F-D36C-47F8-AF25-87C33480D81D}" type="pres">
      <dgm:prSet presAssocID="{234BCE1C-D370-471B-ABC5-CE8E59B97388}" presName="tx1" presStyleLbl="revTx" presStyleIdx="2" presStyleCnt="4"/>
      <dgm:spPr/>
    </dgm:pt>
    <dgm:pt modelId="{25B689E4-3676-4E35-A28A-A1C8087239BC}" type="pres">
      <dgm:prSet presAssocID="{234BCE1C-D370-471B-ABC5-CE8E59B97388}" presName="vert1" presStyleCnt="0"/>
      <dgm:spPr/>
    </dgm:pt>
    <dgm:pt modelId="{626E5593-0BB7-4237-8DED-99D337BD83C6}" type="pres">
      <dgm:prSet presAssocID="{B156B53B-1FA5-484F-9DA0-5B89A41E61FC}" presName="thickLine" presStyleLbl="alignNode1" presStyleIdx="3" presStyleCnt="4"/>
      <dgm:spPr/>
    </dgm:pt>
    <dgm:pt modelId="{93CDED0E-AD3E-4CAC-80B4-0F0960DE3249}" type="pres">
      <dgm:prSet presAssocID="{B156B53B-1FA5-484F-9DA0-5B89A41E61FC}" presName="horz1" presStyleCnt="0"/>
      <dgm:spPr/>
    </dgm:pt>
    <dgm:pt modelId="{8AE301A2-1A61-4B86-B944-E584BC2FF1D8}" type="pres">
      <dgm:prSet presAssocID="{B156B53B-1FA5-484F-9DA0-5B89A41E61FC}" presName="tx1" presStyleLbl="revTx" presStyleIdx="3" presStyleCnt="4"/>
      <dgm:spPr/>
    </dgm:pt>
    <dgm:pt modelId="{3513966D-2368-48DD-B322-3C592B7825F5}" type="pres">
      <dgm:prSet presAssocID="{B156B53B-1FA5-484F-9DA0-5B89A41E61FC}" presName="vert1" presStyleCnt="0"/>
      <dgm:spPr/>
    </dgm:pt>
  </dgm:ptLst>
  <dgm:cxnLst>
    <dgm:cxn modelId="{E463B224-D08E-4CAC-9AC0-BA3C6D36E37E}" type="presOf" srcId="{B156B53B-1FA5-484F-9DA0-5B89A41E61FC}" destId="{8AE301A2-1A61-4B86-B944-E584BC2FF1D8}" srcOrd="0" destOrd="0" presId="urn:microsoft.com/office/officeart/2008/layout/LinedList"/>
    <dgm:cxn modelId="{3DF43E3E-522B-4FCB-9074-57C3FB0BBB5A}" type="presOf" srcId="{5C1B856F-2506-4DE6-849A-605BC8D20609}" destId="{A1C77382-27A8-4C49-958C-73FC3E978BC5}" srcOrd="0" destOrd="0" presId="urn:microsoft.com/office/officeart/2008/layout/LinedList"/>
    <dgm:cxn modelId="{A6FA7E57-18E7-4647-8A01-EEF7E735F4DB}" type="presOf" srcId="{0E7D72AA-76A3-4881-AB7C-8E3CBBCC28CD}" destId="{53220DFC-3CC9-4A87-86DC-C0690F27295A}" srcOrd="0" destOrd="0" presId="urn:microsoft.com/office/officeart/2008/layout/LinedList"/>
    <dgm:cxn modelId="{C1A29A68-10A3-4F59-8D56-69787AD6C660}" srcId="{0E7D72AA-76A3-4881-AB7C-8E3CBBCC28CD}" destId="{42678CF4-EC83-47CC-9133-6211C961B21C}" srcOrd="0" destOrd="0" parTransId="{9B46107D-20BF-405F-988E-4AD16CD33239}" sibTransId="{C2134CD3-EAB3-4242-AFB2-CC2B4A8726AA}"/>
    <dgm:cxn modelId="{A7A063A1-1E1C-42A1-8EE2-D831EAF06A2D}" srcId="{0E7D72AA-76A3-4881-AB7C-8E3CBBCC28CD}" destId="{234BCE1C-D370-471B-ABC5-CE8E59B97388}" srcOrd="2" destOrd="0" parTransId="{58ACEEA9-95BC-481F-8390-6416610903F8}" sibTransId="{1A0BFCF3-9A3A-4FD4-821F-DAAAF0330F60}"/>
    <dgm:cxn modelId="{B92A08C0-6EC2-4864-BC35-3F927B06CB65}" type="presOf" srcId="{42678CF4-EC83-47CC-9133-6211C961B21C}" destId="{DC8A16FD-A820-4D77-94DF-D8F92C6C2937}" srcOrd="0" destOrd="0" presId="urn:microsoft.com/office/officeart/2008/layout/LinedList"/>
    <dgm:cxn modelId="{4EDA8DDB-7779-4049-977B-043C727AC8A6}" srcId="{0E7D72AA-76A3-4881-AB7C-8E3CBBCC28CD}" destId="{5C1B856F-2506-4DE6-849A-605BC8D20609}" srcOrd="1" destOrd="0" parTransId="{C88B7408-6CCC-499D-9784-015109CE81DD}" sibTransId="{262FEF6D-02FF-4628-9B2C-84D51870D0B2}"/>
    <dgm:cxn modelId="{B77E9DDD-30E4-483E-A7B4-2806F3173CE1}" srcId="{0E7D72AA-76A3-4881-AB7C-8E3CBBCC28CD}" destId="{B156B53B-1FA5-484F-9DA0-5B89A41E61FC}" srcOrd="3" destOrd="0" parTransId="{4FC37CF9-2F9E-4577-B8CC-B4A358DE7D8D}" sibTransId="{A66A264D-8070-4AF1-834C-2B5AFAD4BC78}"/>
    <dgm:cxn modelId="{7A1BC6FB-285E-4E9D-97BF-08C5765404C5}" type="presOf" srcId="{234BCE1C-D370-471B-ABC5-CE8E59B97388}" destId="{D67C460F-D36C-47F8-AF25-87C33480D81D}" srcOrd="0" destOrd="0" presId="urn:microsoft.com/office/officeart/2008/layout/LinedList"/>
    <dgm:cxn modelId="{2FD61CEB-18DB-4D19-BF23-1D6F1CB22DED}" type="presParOf" srcId="{53220DFC-3CC9-4A87-86DC-C0690F27295A}" destId="{80727F17-D3C8-405F-A195-F584D8A03742}" srcOrd="0" destOrd="0" presId="urn:microsoft.com/office/officeart/2008/layout/LinedList"/>
    <dgm:cxn modelId="{4529EF4D-A3C6-49EB-84E3-DCCCFEFA4957}" type="presParOf" srcId="{53220DFC-3CC9-4A87-86DC-C0690F27295A}" destId="{AAAA0D7A-299C-4E23-95F4-5094F5079752}" srcOrd="1" destOrd="0" presId="urn:microsoft.com/office/officeart/2008/layout/LinedList"/>
    <dgm:cxn modelId="{0F15DF0C-A357-469C-AA46-4D48EAC7400A}" type="presParOf" srcId="{AAAA0D7A-299C-4E23-95F4-5094F5079752}" destId="{DC8A16FD-A820-4D77-94DF-D8F92C6C2937}" srcOrd="0" destOrd="0" presId="urn:microsoft.com/office/officeart/2008/layout/LinedList"/>
    <dgm:cxn modelId="{848A5CE1-A357-4ED3-8E13-9CBD0FB87CE7}" type="presParOf" srcId="{AAAA0D7A-299C-4E23-95F4-5094F5079752}" destId="{347EAD9F-BD0C-4185-824E-E4527847E6D4}" srcOrd="1" destOrd="0" presId="urn:microsoft.com/office/officeart/2008/layout/LinedList"/>
    <dgm:cxn modelId="{CE5968AE-9EEF-4098-BAFD-666BC8753719}" type="presParOf" srcId="{53220DFC-3CC9-4A87-86DC-C0690F27295A}" destId="{9F48D9A4-82EC-4AB5-B171-EF0C54DBEC64}" srcOrd="2" destOrd="0" presId="urn:microsoft.com/office/officeart/2008/layout/LinedList"/>
    <dgm:cxn modelId="{AE33445B-CDAC-4912-9A37-A0C969549D1B}" type="presParOf" srcId="{53220DFC-3CC9-4A87-86DC-C0690F27295A}" destId="{4E38DB9D-6E49-47A8-BC31-9A0BE0622A15}" srcOrd="3" destOrd="0" presId="urn:microsoft.com/office/officeart/2008/layout/LinedList"/>
    <dgm:cxn modelId="{7C0E56B7-7B34-467F-B505-0F5F37F3BF29}" type="presParOf" srcId="{4E38DB9D-6E49-47A8-BC31-9A0BE0622A15}" destId="{A1C77382-27A8-4C49-958C-73FC3E978BC5}" srcOrd="0" destOrd="0" presId="urn:microsoft.com/office/officeart/2008/layout/LinedList"/>
    <dgm:cxn modelId="{19451897-55BD-40B2-AC72-F1CE80FA7830}" type="presParOf" srcId="{4E38DB9D-6E49-47A8-BC31-9A0BE0622A15}" destId="{45AAD131-0A09-4548-8771-1452A3CEA482}" srcOrd="1" destOrd="0" presId="urn:microsoft.com/office/officeart/2008/layout/LinedList"/>
    <dgm:cxn modelId="{F334D9B7-A25E-4979-9463-753B8B5D07B2}" type="presParOf" srcId="{53220DFC-3CC9-4A87-86DC-C0690F27295A}" destId="{0AA54C41-FCD7-4328-89EA-7A10AFF8C180}" srcOrd="4" destOrd="0" presId="urn:microsoft.com/office/officeart/2008/layout/LinedList"/>
    <dgm:cxn modelId="{D74C1D31-F40E-48A4-BBE1-5D92343B5F53}" type="presParOf" srcId="{53220DFC-3CC9-4A87-86DC-C0690F27295A}" destId="{27B5B15C-62C0-4965-9210-967C0937C55D}" srcOrd="5" destOrd="0" presId="urn:microsoft.com/office/officeart/2008/layout/LinedList"/>
    <dgm:cxn modelId="{5AF308B0-4F64-44C9-8D8C-A0C35596F245}" type="presParOf" srcId="{27B5B15C-62C0-4965-9210-967C0937C55D}" destId="{D67C460F-D36C-47F8-AF25-87C33480D81D}" srcOrd="0" destOrd="0" presId="urn:microsoft.com/office/officeart/2008/layout/LinedList"/>
    <dgm:cxn modelId="{15D4A6F0-DF5E-40F3-AE32-A8C792E32FCB}" type="presParOf" srcId="{27B5B15C-62C0-4965-9210-967C0937C55D}" destId="{25B689E4-3676-4E35-A28A-A1C8087239BC}" srcOrd="1" destOrd="0" presId="urn:microsoft.com/office/officeart/2008/layout/LinedList"/>
    <dgm:cxn modelId="{08E2EFCC-3B46-42D3-BED7-6039A513C6A2}" type="presParOf" srcId="{53220DFC-3CC9-4A87-86DC-C0690F27295A}" destId="{626E5593-0BB7-4237-8DED-99D337BD83C6}" srcOrd="6" destOrd="0" presId="urn:microsoft.com/office/officeart/2008/layout/LinedList"/>
    <dgm:cxn modelId="{850180AE-E2D7-4592-9FCC-704AEA73431A}" type="presParOf" srcId="{53220DFC-3CC9-4A87-86DC-C0690F27295A}" destId="{93CDED0E-AD3E-4CAC-80B4-0F0960DE3249}" srcOrd="7" destOrd="0" presId="urn:microsoft.com/office/officeart/2008/layout/LinedList"/>
    <dgm:cxn modelId="{6402D29E-EC36-42B5-842C-320A9E05AEE3}" type="presParOf" srcId="{93CDED0E-AD3E-4CAC-80B4-0F0960DE3249}" destId="{8AE301A2-1A61-4B86-B944-E584BC2FF1D8}" srcOrd="0" destOrd="0" presId="urn:microsoft.com/office/officeart/2008/layout/LinedList"/>
    <dgm:cxn modelId="{F42D475D-8EF7-49AC-A17F-6A194DF44F03}" type="presParOf" srcId="{93CDED0E-AD3E-4CAC-80B4-0F0960DE3249}" destId="{3513966D-2368-48DD-B322-3C592B7825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C96DDF-86FF-42C5-9540-A1AB7366869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D65B437-F88B-4C8A-9147-0699BA8516E4}">
      <dgm:prSet/>
      <dgm:spPr/>
      <dgm:t>
        <a:bodyPr/>
        <a:lstStyle/>
        <a:p>
          <a:r>
            <a:rPr lang="en-US" dirty="0"/>
            <a:t>FBI, DHS/FEMA all provide similar advice: </a:t>
          </a:r>
        </a:p>
      </dgm:t>
    </dgm:pt>
    <dgm:pt modelId="{C4B4A353-29DF-4042-AEDC-203354414000}" type="parTrans" cxnId="{250BE709-0679-47A0-8389-B39EB1A4FA7B}">
      <dgm:prSet/>
      <dgm:spPr/>
      <dgm:t>
        <a:bodyPr/>
        <a:lstStyle/>
        <a:p>
          <a:endParaRPr lang="en-US"/>
        </a:p>
      </dgm:t>
    </dgm:pt>
    <dgm:pt modelId="{5F93B44B-3446-4D32-AACE-DAC698175A48}" type="sibTrans" cxnId="{250BE709-0679-47A0-8389-B39EB1A4FA7B}">
      <dgm:prSet/>
      <dgm:spPr/>
      <dgm:t>
        <a:bodyPr/>
        <a:lstStyle/>
        <a:p>
          <a:endParaRPr lang="en-US"/>
        </a:p>
      </dgm:t>
    </dgm:pt>
    <dgm:pt modelId="{3A523FE8-0C99-40BA-A3F7-108D61A4A5F1}">
      <dgm:prSet/>
      <dgm:spPr/>
      <dgm:t>
        <a:bodyPr/>
        <a:lstStyle/>
        <a:p>
          <a:r>
            <a:rPr lang="en-US"/>
            <a:t>RUN</a:t>
          </a:r>
        </a:p>
      </dgm:t>
    </dgm:pt>
    <dgm:pt modelId="{89E5381E-8BCD-41EC-96DD-3B8EAF1E1F3E}" type="parTrans" cxnId="{7E1AD48C-2B01-4C92-B8A7-B3ABEC1B1D4E}">
      <dgm:prSet/>
      <dgm:spPr/>
      <dgm:t>
        <a:bodyPr/>
        <a:lstStyle/>
        <a:p>
          <a:endParaRPr lang="en-US"/>
        </a:p>
      </dgm:t>
    </dgm:pt>
    <dgm:pt modelId="{C8FFDB1B-CBE4-4EA8-B21E-D6D91770D7CC}" type="sibTrans" cxnId="{7E1AD48C-2B01-4C92-B8A7-B3ABEC1B1D4E}">
      <dgm:prSet/>
      <dgm:spPr/>
      <dgm:t>
        <a:bodyPr/>
        <a:lstStyle/>
        <a:p>
          <a:endParaRPr lang="en-US"/>
        </a:p>
      </dgm:t>
    </dgm:pt>
    <dgm:pt modelId="{C4F20A9F-4776-4386-93BC-6E1BA1233B45}">
      <dgm:prSet/>
      <dgm:spPr/>
      <dgm:t>
        <a:bodyPr/>
        <a:lstStyle/>
        <a:p>
          <a:r>
            <a:rPr lang="en-US"/>
            <a:t>HIDE</a:t>
          </a:r>
        </a:p>
      </dgm:t>
    </dgm:pt>
    <dgm:pt modelId="{A7748C6B-7A6C-4BC0-90C7-FC393BF93C58}" type="parTrans" cxnId="{0E62006A-45BB-45B6-ACBD-CBECBB301F8E}">
      <dgm:prSet/>
      <dgm:spPr/>
      <dgm:t>
        <a:bodyPr/>
        <a:lstStyle/>
        <a:p>
          <a:endParaRPr lang="en-US"/>
        </a:p>
      </dgm:t>
    </dgm:pt>
    <dgm:pt modelId="{A4FAAC75-7B93-457E-8375-D2111E7BC81C}" type="sibTrans" cxnId="{0E62006A-45BB-45B6-ACBD-CBECBB301F8E}">
      <dgm:prSet/>
      <dgm:spPr/>
      <dgm:t>
        <a:bodyPr/>
        <a:lstStyle/>
        <a:p>
          <a:endParaRPr lang="en-US"/>
        </a:p>
      </dgm:t>
    </dgm:pt>
    <dgm:pt modelId="{E1098BFD-B8ED-4604-BDA9-4211E31C4B2B}">
      <dgm:prSet/>
      <dgm:spPr/>
      <dgm:t>
        <a:bodyPr/>
        <a:lstStyle/>
        <a:p>
          <a:r>
            <a:rPr lang="en-US"/>
            <a:t>FIGHT</a:t>
          </a:r>
        </a:p>
      </dgm:t>
    </dgm:pt>
    <dgm:pt modelId="{F3855CB1-6D6C-47B5-855B-DF0AA3D491DB}" type="parTrans" cxnId="{153864D4-2C44-496F-BB62-BB69FC3F35FA}">
      <dgm:prSet/>
      <dgm:spPr/>
      <dgm:t>
        <a:bodyPr/>
        <a:lstStyle/>
        <a:p>
          <a:endParaRPr lang="en-US"/>
        </a:p>
      </dgm:t>
    </dgm:pt>
    <dgm:pt modelId="{A6C50079-D89F-4888-91AE-615702EE87EE}" type="sibTrans" cxnId="{153864D4-2C44-496F-BB62-BB69FC3F35FA}">
      <dgm:prSet/>
      <dgm:spPr/>
      <dgm:t>
        <a:bodyPr/>
        <a:lstStyle/>
        <a:p>
          <a:endParaRPr lang="en-US"/>
        </a:p>
      </dgm:t>
    </dgm:pt>
    <dgm:pt modelId="{D9AEF502-C64D-47DF-B248-D44F6C0B06DC}" type="pres">
      <dgm:prSet presAssocID="{5EC96DDF-86FF-42C5-9540-A1AB73668699}" presName="hierChild1" presStyleCnt="0">
        <dgm:presLayoutVars>
          <dgm:chPref val="1"/>
          <dgm:dir/>
          <dgm:animOne val="branch"/>
          <dgm:animLvl val="lvl"/>
          <dgm:resizeHandles/>
        </dgm:presLayoutVars>
      </dgm:prSet>
      <dgm:spPr/>
    </dgm:pt>
    <dgm:pt modelId="{3B3C4BB0-DC3C-49D6-8FEA-1CDEF7624B75}" type="pres">
      <dgm:prSet presAssocID="{6D65B437-F88B-4C8A-9147-0699BA8516E4}" presName="hierRoot1" presStyleCnt="0"/>
      <dgm:spPr/>
    </dgm:pt>
    <dgm:pt modelId="{70051AD9-11FF-4BCE-B029-160A1FE4EB20}" type="pres">
      <dgm:prSet presAssocID="{6D65B437-F88B-4C8A-9147-0699BA8516E4}" presName="composite" presStyleCnt="0"/>
      <dgm:spPr/>
    </dgm:pt>
    <dgm:pt modelId="{84A6C3CF-A53B-4041-936E-8ACE1C0A353B}" type="pres">
      <dgm:prSet presAssocID="{6D65B437-F88B-4C8A-9147-0699BA8516E4}" presName="background" presStyleLbl="node0" presStyleIdx="0" presStyleCnt="2"/>
      <dgm:spPr/>
    </dgm:pt>
    <dgm:pt modelId="{7C3EC6FC-EA99-453B-9697-DD172EE21B90}" type="pres">
      <dgm:prSet presAssocID="{6D65B437-F88B-4C8A-9147-0699BA8516E4}" presName="text" presStyleLbl="fgAcc0" presStyleIdx="0" presStyleCnt="2" custLinFactNeighborX="-9598" custLinFactNeighborY="-540">
        <dgm:presLayoutVars>
          <dgm:chPref val="3"/>
        </dgm:presLayoutVars>
      </dgm:prSet>
      <dgm:spPr/>
    </dgm:pt>
    <dgm:pt modelId="{5DE75AD1-1875-4486-9702-09199F7E4586}" type="pres">
      <dgm:prSet presAssocID="{6D65B437-F88B-4C8A-9147-0699BA8516E4}" presName="hierChild2" presStyleCnt="0"/>
      <dgm:spPr/>
    </dgm:pt>
    <dgm:pt modelId="{8A1ABD01-BCC3-43BC-B92D-6364238F3E82}" type="pres">
      <dgm:prSet presAssocID="{3A523FE8-0C99-40BA-A3F7-108D61A4A5F1}" presName="hierRoot1" presStyleCnt="0"/>
      <dgm:spPr/>
    </dgm:pt>
    <dgm:pt modelId="{80586B2E-9FF1-40BC-B419-E19986E826AB}" type="pres">
      <dgm:prSet presAssocID="{3A523FE8-0C99-40BA-A3F7-108D61A4A5F1}" presName="composite" presStyleCnt="0"/>
      <dgm:spPr/>
    </dgm:pt>
    <dgm:pt modelId="{E98CEE13-67F0-4CEF-B2A5-04D590C55877}" type="pres">
      <dgm:prSet presAssocID="{3A523FE8-0C99-40BA-A3F7-108D61A4A5F1}" presName="background" presStyleLbl="node0" presStyleIdx="1" presStyleCnt="2"/>
      <dgm:spPr/>
    </dgm:pt>
    <dgm:pt modelId="{CF5345AE-9193-486F-84B8-79AC6F3D59B9}" type="pres">
      <dgm:prSet presAssocID="{3A523FE8-0C99-40BA-A3F7-108D61A4A5F1}" presName="text" presStyleLbl="fgAcc0" presStyleIdx="1" presStyleCnt="2">
        <dgm:presLayoutVars>
          <dgm:chPref val="3"/>
        </dgm:presLayoutVars>
      </dgm:prSet>
      <dgm:spPr/>
    </dgm:pt>
    <dgm:pt modelId="{DC31F2A1-151B-4068-9724-8E7D48EDE167}" type="pres">
      <dgm:prSet presAssocID="{3A523FE8-0C99-40BA-A3F7-108D61A4A5F1}" presName="hierChild2" presStyleCnt="0"/>
      <dgm:spPr/>
    </dgm:pt>
    <dgm:pt modelId="{29F8FAA0-6CAC-48A3-B499-BA8A5EE2A483}" type="pres">
      <dgm:prSet presAssocID="{A7748C6B-7A6C-4BC0-90C7-FC393BF93C58}" presName="Name10" presStyleLbl="parChTrans1D2" presStyleIdx="0" presStyleCnt="1"/>
      <dgm:spPr/>
    </dgm:pt>
    <dgm:pt modelId="{50BFDFF4-DBA8-41CC-BBBD-F0DAAB188449}" type="pres">
      <dgm:prSet presAssocID="{C4F20A9F-4776-4386-93BC-6E1BA1233B45}" presName="hierRoot2" presStyleCnt="0"/>
      <dgm:spPr/>
    </dgm:pt>
    <dgm:pt modelId="{B1961C32-FFED-416B-963E-487ECF177A92}" type="pres">
      <dgm:prSet presAssocID="{C4F20A9F-4776-4386-93BC-6E1BA1233B45}" presName="composite2" presStyleCnt="0"/>
      <dgm:spPr/>
    </dgm:pt>
    <dgm:pt modelId="{BB0C872D-0F39-4098-8E75-EA5573A35D67}" type="pres">
      <dgm:prSet presAssocID="{C4F20A9F-4776-4386-93BC-6E1BA1233B45}" presName="background2" presStyleLbl="node2" presStyleIdx="0" presStyleCnt="1"/>
      <dgm:spPr/>
    </dgm:pt>
    <dgm:pt modelId="{4E57BF10-E445-4854-875A-CAAA91CBC871}" type="pres">
      <dgm:prSet presAssocID="{C4F20A9F-4776-4386-93BC-6E1BA1233B45}" presName="text2" presStyleLbl="fgAcc2" presStyleIdx="0" presStyleCnt="1">
        <dgm:presLayoutVars>
          <dgm:chPref val="3"/>
        </dgm:presLayoutVars>
      </dgm:prSet>
      <dgm:spPr/>
    </dgm:pt>
    <dgm:pt modelId="{D3B15A92-7EA8-4B07-B180-914DA2BDF8EB}" type="pres">
      <dgm:prSet presAssocID="{C4F20A9F-4776-4386-93BC-6E1BA1233B45}" presName="hierChild3" presStyleCnt="0"/>
      <dgm:spPr/>
    </dgm:pt>
    <dgm:pt modelId="{44779881-EF09-4DD1-87FE-96F3638AB9BC}" type="pres">
      <dgm:prSet presAssocID="{F3855CB1-6D6C-47B5-855B-DF0AA3D491DB}" presName="Name17" presStyleLbl="parChTrans1D3" presStyleIdx="0" presStyleCnt="1"/>
      <dgm:spPr/>
    </dgm:pt>
    <dgm:pt modelId="{724C648A-CC85-4DBB-8183-198BE22A5235}" type="pres">
      <dgm:prSet presAssocID="{E1098BFD-B8ED-4604-BDA9-4211E31C4B2B}" presName="hierRoot3" presStyleCnt="0"/>
      <dgm:spPr/>
    </dgm:pt>
    <dgm:pt modelId="{A7BA774E-0897-4CDE-A6C9-0D742A76CA16}" type="pres">
      <dgm:prSet presAssocID="{E1098BFD-B8ED-4604-BDA9-4211E31C4B2B}" presName="composite3" presStyleCnt="0"/>
      <dgm:spPr/>
    </dgm:pt>
    <dgm:pt modelId="{93752A8A-1512-4C3A-A24C-21260191DC45}" type="pres">
      <dgm:prSet presAssocID="{E1098BFD-B8ED-4604-BDA9-4211E31C4B2B}" presName="background3" presStyleLbl="node3" presStyleIdx="0" presStyleCnt="1"/>
      <dgm:spPr/>
    </dgm:pt>
    <dgm:pt modelId="{41C1EA6F-AAC8-44F6-9C72-387B6A644A26}" type="pres">
      <dgm:prSet presAssocID="{E1098BFD-B8ED-4604-BDA9-4211E31C4B2B}" presName="text3" presStyleLbl="fgAcc3" presStyleIdx="0" presStyleCnt="1">
        <dgm:presLayoutVars>
          <dgm:chPref val="3"/>
        </dgm:presLayoutVars>
      </dgm:prSet>
      <dgm:spPr/>
    </dgm:pt>
    <dgm:pt modelId="{CD166DDA-CC69-40C6-868C-9DF71409F642}" type="pres">
      <dgm:prSet presAssocID="{E1098BFD-B8ED-4604-BDA9-4211E31C4B2B}" presName="hierChild4" presStyleCnt="0"/>
      <dgm:spPr/>
    </dgm:pt>
  </dgm:ptLst>
  <dgm:cxnLst>
    <dgm:cxn modelId="{F2AAFB02-98BC-4770-A283-7B7C9EECCE12}" type="presOf" srcId="{3A523FE8-0C99-40BA-A3F7-108D61A4A5F1}" destId="{CF5345AE-9193-486F-84B8-79AC6F3D59B9}" srcOrd="0" destOrd="0" presId="urn:microsoft.com/office/officeart/2005/8/layout/hierarchy1"/>
    <dgm:cxn modelId="{250BE709-0679-47A0-8389-B39EB1A4FA7B}" srcId="{5EC96DDF-86FF-42C5-9540-A1AB73668699}" destId="{6D65B437-F88B-4C8A-9147-0699BA8516E4}" srcOrd="0" destOrd="0" parTransId="{C4B4A353-29DF-4042-AEDC-203354414000}" sibTransId="{5F93B44B-3446-4D32-AACE-DAC698175A48}"/>
    <dgm:cxn modelId="{B0DEFC41-59E3-4226-9095-B552771CDE28}" type="presOf" srcId="{E1098BFD-B8ED-4604-BDA9-4211E31C4B2B}" destId="{41C1EA6F-AAC8-44F6-9C72-387B6A644A26}" srcOrd="0" destOrd="0" presId="urn:microsoft.com/office/officeart/2005/8/layout/hierarchy1"/>
    <dgm:cxn modelId="{0E62006A-45BB-45B6-ACBD-CBECBB301F8E}" srcId="{3A523FE8-0C99-40BA-A3F7-108D61A4A5F1}" destId="{C4F20A9F-4776-4386-93BC-6E1BA1233B45}" srcOrd="0" destOrd="0" parTransId="{A7748C6B-7A6C-4BC0-90C7-FC393BF93C58}" sibTransId="{A4FAAC75-7B93-457E-8375-D2111E7BC81C}"/>
    <dgm:cxn modelId="{1C11398B-7700-4B04-9B37-2AE580EC07E5}" type="presOf" srcId="{A7748C6B-7A6C-4BC0-90C7-FC393BF93C58}" destId="{29F8FAA0-6CAC-48A3-B499-BA8A5EE2A483}" srcOrd="0" destOrd="0" presId="urn:microsoft.com/office/officeart/2005/8/layout/hierarchy1"/>
    <dgm:cxn modelId="{7E1AD48C-2B01-4C92-B8A7-B3ABEC1B1D4E}" srcId="{5EC96DDF-86FF-42C5-9540-A1AB73668699}" destId="{3A523FE8-0C99-40BA-A3F7-108D61A4A5F1}" srcOrd="1" destOrd="0" parTransId="{89E5381E-8BCD-41EC-96DD-3B8EAF1E1F3E}" sibTransId="{C8FFDB1B-CBE4-4EA8-B21E-D6D91770D7CC}"/>
    <dgm:cxn modelId="{038992A5-2A27-4A0E-9880-DB1E2C643555}" type="presOf" srcId="{6D65B437-F88B-4C8A-9147-0699BA8516E4}" destId="{7C3EC6FC-EA99-453B-9697-DD172EE21B90}" srcOrd="0" destOrd="0" presId="urn:microsoft.com/office/officeart/2005/8/layout/hierarchy1"/>
    <dgm:cxn modelId="{153864D4-2C44-496F-BB62-BB69FC3F35FA}" srcId="{C4F20A9F-4776-4386-93BC-6E1BA1233B45}" destId="{E1098BFD-B8ED-4604-BDA9-4211E31C4B2B}" srcOrd="0" destOrd="0" parTransId="{F3855CB1-6D6C-47B5-855B-DF0AA3D491DB}" sibTransId="{A6C50079-D89F-4888-91AE-615702EE87EE}"/>
    <dgm:cxn modelId="{AE6120DF-55EA-4DC0-B23F-F36FC4AD8E6F}" type="presOf" srcId="{C4F20A9F-4776-4386-93BC-6E1BA1233B45}" destId="{4E57BF10-E445-4854-875A-CAAA91CBC871}" srcOrd="0" destOrd="0" presId="urn:microsoft.com/office/officeart/2005/8/layout/hierarchy1"/>
    <dgm:cxn modelId="{EB06C9E5-99B3-47B5-8FB5-877117551555}" type="presOf" srcId="{F3855CB1-6D6C-47B5-855B-DF0AA3D491DB}" destId="{44779881-EF09-4DD1-87FE-96F3638AB9BC}" srcOrd="0" destOrd="0" presId="urn:microsoft.com/office/officeart/2005/8/layout/hierarchy1"/>
    <dgm:cxn modelId="{3E235EE9-DD9E-4120-B243-6C27A13B45C1}" type="presOf" srcId="{5EC96DDF-86FF-42C5-9540-A1AB73668699}" destId="{D9AEF502-C64D-47DF-B248-D44F6C0B06DC}" srcOrd="0" destOrd="0" presId="urn:microsoft.com/office/officeart/2005/8/layout/hierarchy1"/>
    <dgm:cxn modelId="{E46B2203-0BAE-438B-A4C7-A2157E130A50}" type="presParOf" srcId="{D9AEF502-C64D-47DF-B248-D44F6C0B06DC}" destId="{3B3C4BB0-DC3C-49D6-8FEA-1CDEF7624B75}" srcOrd="0" destOrd="0" presId="urn:microsoft.com/office/officeart/2005/8/layout/hierarchy1"/>
    <dgm:cxn modelId="{E89EB5C8-24E2-4071-8754-D9CE91AF51EE}" type="presParOf" srcId="{3B3C4BB0-DC3C-49D6-8FEA-1CDEF7624B75}" destId="{70051AD9-11FF-4BCE-B029-160A1FE4EB20}" srcOrd="0" destOrd="0" presId="urn:microsoft.com/office/officeart/2005/8/layout/hierarchy1"/>
    <dgm:cxn modelId="{7A87B033-65DC-4765-BEE6-531198E4E9AD}" type="presParOf" srcId="{70051AD9-11FF-4BCE-B029-160A1FE4EB20}" destId="{84A6C3CF-A53B-4041-936E-8ACE1C0A353B}" srcOrd="0" destOrd="0" presId="urn:microsoft.com/office/officeart/2005/8/layout/hierarchy1"/>
    <dgm:cxn modelId="{182F2441-72B9-4AC2-B026-266E611D61AA}" type="presParOf" srcId="{70051AD9-11FF-4BCE-B029-160A1FE4EB20}" destId="{7C3EC6FC-EA99-453B-9697-DD172EE21B90}" srcOrd="1" destOrd="0" presId="urn:microsoft.com/office/officeart/2005/8/layout/hierarchy1"/>
    <dgm:cxn modelId="{F531F33A-C9A2-444A-ADA0-864BBB7FA701}" type="presParOf" srcId="{3B3C4BB0-DC3C-49D6-8FEA-1CDEF7624B75}" destId="{5DE75AD1-1875-4486-9702-09199F7E4586}" srcOrd="1" destOrd="0" presId="urn:microsoft.com/office/officeart/2005/8/layout/hierarchy1"/>
    <dgm:cxn modelId="{FB61CBBC-088C-4E6C-9503-97D5EAC74633}" type="presParOf" srcId="{D9AEF502-C64D-47DF-B248-D44F6C0B06DC}" destId="{8A1ABD01-BCC3-43BC-B92D-6364238F3E82}" srcOrd="1" destOrd="0" presId="urn:microsoft.com/office/officeart/2005/8/layout/hierarchy1"/>
    <dgm:cxn modelId="{B769C250-0456-4719-AC66-67D25C38742F}" type="presParOf" srcId="{8A1ABD01-BCC3-43BC-B92D-6364238F3E82}" destId="{80586B2E-9FF1-40BC-B419-E19986E826AB}" srcOrd="0" destOrd="0" presId="urn:microsoft.com/office/officeart/2005/8/layout/hierarchy1"/>
    <dgm:cxn modelId="{B7072B26-EB40-41ED-9646-AC344A5E0546}" type="presParOf" srcId="{80586B2E-9FF1-40BC-B419-E19986E826AB}" destId="{E98CEE13-67F0-4CEF-B2A5-04D590C55877}" srcOrd="0" destOrd="0" presId="urn:microsoft.com/office/officeart/2005/8/layout/hierarchy1"/>
    <dgm:cxn modelId="{818AA7C5-145A-449D-BDAE-0DED7D737B68}" type="presParOf" srcId="{80586B2E-9FF1-40BC-B419-E19986E826AB}" destId="{CF5345AE-9193-486F-84B8-79AC6F3D59B9}" srcOrd="1" destOrd="0" presId="urn:microsoft.com/office/officeart/2005/8/layout/hierarchy1"/>
    <dgm:cxn modelId="{041138EC-0D01-4A65-A04F-8B6F79138DF3}" type="presParOf" srcId="{8A1ABD01-BCC3-43BC-B92D-6364238F3E82}" destId="{DC31F2A1-151B-4068-9724-8E7D48EDE167}" srcOrd="1" destOrd="0" presId="urn:microsoft.com/office/officeart/2005/8/layout/hierarchy1"/>
    <dgm:cxn modelId="{D6246D19-937C-4DFB-A9A3-036469101E77}" type="presParOf" srcId="{DC31F2A1-151B-4068-9724-8E7D48EDE167}" destId="{29F8FAA0-6CAC-48A3-B499-BA8A5EE2A483}" srcOrd="0" destOrd="0" presId="urn:microsoft.com/office/officeart/2005/8/layout/hierarchy1"/>
    <dgm:cxn modelId="{BEDA71CE-A8C9-47E2-9E84-8C2E6340B39A}" type="presParOf" srcId="{DC31F2A1-151B-4068-9724-8E7D48EDE167}" destId="{50BFDFF4-DBA8-41CC-BBBD-F0DAAB188449}" srcOrd="1" destOrd="0" presId="urn:microsoft.com/office/officeart/2005/8/layout/hierarchy1"/>
    <dgm:cxn modelId="{065AC2C0-952C-4660-84A7-B719F7377AAB}" type="presParOf" srcId="{50BFDFF4-DBA8-41CC-BBBD-F0DAAB188449}" destId="{B1961C32-FFED-416B-963E-487ECF177A92}" srcOrd="0" destOrd="0" presId="urn:microsoft.com/office/officeart/2005/8/layout/hierarchy1"/>
    <dgm:cxn modelId="{7803F849-1151-4F3A-A13E-6B2C44FC7124}" type="presParOf" srcId="{B1961C32-FFED-416B-963E-487ECF177A92}" destId="{BB0C872D-0F39-4098-8E75-EA5573A35D67}" srcOrd="0" destOrd="0" presId="urn:microsoft.com/office/officeart/2005/8/layout/hierarchy1"/>
    <dgm:cxn modelId="{6A13E65E-60DC-4CA8-87CC-A1A74D41AA50}" type="presParOf" srcId="{B1961C32-FFED-416B-963E-487ECF177A92}" destId="{4E57BF10-E445-4854-875A-CAAA91CBC871}" srcOrd="1" destOrd="0" presId="urn:microsoft.com/office/officeart/2005/8/layout/hierarchy1"/>
    <dgm:cxn modelId="{EF0FD8B4-17F4-4D37-8D6E-538389157719}" type="presParOf" srcId="{50BFDFF4-DBA8-41CC-BBBD-F0DAAB188449}" destId="{D3B15A92-7EA8-4B07-B180-914DA2BDF8EB}" srcOrd="1" destOrd="0" presId="urn:microsoft.com/office/officeart/2005/8/layout/hierarchy1"/>
    <dgm:cxn modelId="{86D5C324-19CA-4D33-902F-2B76F171EF4E}" type="presParOf" srcId="{D3B15A92-7EA8-4B07-B180-914DA2BDF8EB}" destId="{44779881-EF09-4DD1-87FE-96F3638AB9BC}" srcOrd="0" destOrd="0" presId="urn:microsoft.com/office/officeart/2005/8/layout/hierarchy1"/>
    <dgm:cxn modelId="{A3B7A8AB-23A6-4636-92F2-C307EF4D3620}" type="presParOf" srcId="{D3B15A92-7EA8-4B07-B180-914DA2BDF8EB}" destId="{724C648A-CC85-4DBB-8183-198BE22A5235}" srcOrd="1" destOrd="0" presId="urn:microsoft.com/office/officeart/2005/8/layout/hierarchy1"/>
    <dgm:cxn modelId="{30B7E04E-5506-4AEB-B26D-62C7DDC97EB2}" type="presParOf" srcId="{724C648A-CC85-4DBB-8183-198BE22A5235}" destId="{A7BA774E-0897-4CDE-A6C9-0D742A76CA16}" srcOrd="0" destOrd="0" presId="urn:microsoft.com/office/officeart/2005/8/layout/hierarchy1"/>
    <dgm:cxn modelId="{02BED43E-CF97-41A5-B4B5-AA711395C390}" type="presParOf" srcId="{A7BA774E-0897-4CDE-A6C9-0D742A76CA16}" destId="{93752A8A-1512-4C3A-A24C-21260191DC45}" srcOrd="0" destOrd="0" presId="urn:microsoft.com/office/officeart/2005/8/layout/hierarchy1"/>
    <dgm:cxn modelId="{E976F690-B599-4E27-874A-E94CDCBE12FE}" type="presParOf" srcId="{A7BA774E-0897-4CDE-A6C9-0D742A76CA16}" destId="{41C1EA6F-AAC8-44F6-9C72-387B6A644A26}" srcOrd="1" destOrd="0" presId="urn:microsoft.com/office/officeart/2005/8/layout/hierarchy1"/>
    <dgm:cxn modelId="{6DF2C96E-A039-4B79-A483-7CAE8E84E28C}" type="presParOf" srcId="{724C648A-CC85-4DBB-8183-198BE22A5235}" destId="{CD166DDA-CC69-40C6-868C-9DF71409F64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0DBFB7-5FCB-429F-8738-80D759436E88}"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FD271256-9371-4EF1-83EA-402FCF9F4A73}">
      <dgm:prSet/>
      <dgm:spPr/>
      <dgm:t>
        <a:bodyPr/>
        <a:lstStyle/>
        <a:p>
          <a:r>
            <a:rPr lang="en-US" b="0" i="0"/>
            <a:t>Trend in jury verdicts is up dramatically around the State</a:t>
          </a:r>
          <a:endParaRPr lang="en-US"/>
        </a:p>
      </dgm:t>
    </dgm:pt>
    <dgm:pt modelId="{8A509336-8B3A-4732-B9AB-BFF0CDA637DF}" type="parTrans" cxnId="{807566E2-B27D-4FB9-A42C-9B32BD1171FC}">
      <dgm:prSet/>
      <dgm:spPr/>
      <dgm:t>
        <a:bodyPr/>
        <a:lstStyle/>
        <a:p>
          <a:endParaRPr lang="en-US"/>
        </a:p>
      </dgm:t>
    </dgm:pt>
    <dgm:pt modelId="{C8ECB921-7DD3-42B1-A9F4-23253F77CCD6}" type="sibTrans" cxnId="{807566E2-B27D-4FB9-A42C-9B32BD1171FC}">
      <dgm:prSet phldrT="1" phldr="0"/>
      <dgm:spPr/>
      <dgm:t>
        <a:bodyPr/>
        <a:lstStyle/>
        <a:p>
          <a:r>
            <a:rPr lang="en-US"/>
            <a:t>1</a:t>
          </a:r>
        </a:p>
      </dgm:t>
    </dgm:pt>
    <dgm:pt modelId="{95F3FF35-7BFC-4687-9567-CFBFA15C9562}">
      <dgm:prSet/>
      <dgm:spPr/>
      <dgm:t>
        <a:bodyPr/>
        <a:lstStyle/>
        <a:p>
          <a:r>
            <a:rPr lang="en-US" b="0" i="0"/>
            <a:t>Driven by multiple factors</a:t>
          </a:r>
          <a:endParaRPr lang="en-US"/>
        </a:p>
      </dgm:t>
    </dgm:pt>
    <dgm:pt modelId="{603F2D2F-D8B2-4834-86EE-F02AC5DF4B85}" type="parTrans" cxnId="{3D211B81-4F9D-4880-AE14-032D19906D36}">
      <dgm:prSet/>
      <dgm:spPr/>
      <dgm:t>
        <a:bodyPr/>
        <a:lstStyle/>
        <a:p>
          <a:endParaRPr lang="en-US"/>
        </a:p>
      </dgm:t>
    </dgm:pt>
    <dgm:pt modelId="{C8861CF8-1E2D-4384-BDB7-DD51BBA9B96B}" type="sibTrans" cxnId="{3D211B81-4F9D-4880-AE14-032D19906D36}">
      <dgm:prSet/>
      <dgm:spPr/>
      <dgm:t>
        <a:bodyPr/>
        <a:lstStyle/>
        <a:p>
          <a:endParaRPr lang="en-US"/>
        </a:p>
      </dgm:t>
    </dgm:pt>
    <dgm:pt modelId="{998E2084-60E6-4491-9667-4C393EB4F111}">
      <dgm:prSet/>
      <dgm:spPr/>
      <dgm:t>
        <a:bodyPr/>
        <a:lstStyle/>
        <a:p>
          <a:r>
            <a:rPr lang="en-US" b="0" i="0"/>
            <a:t>Public anger and desire for a voice</a:t>
          </a:r>
          <a:endParaRPr lang="en-US"/>
        </a:p>
      </dgm:t>
    </dgm:pt>
    <dgm:pt modelId="{F6EA6067-3025-400F-AF05-A97DE1B3D1E9}" type="parTrans" cxnId="{43181724-1BB0-4370-8728-167C6CFAB65E}">
      <dgm:prSet/>
      <dgm:spPr/>
      <dgm:t>
        <a:bodyPr/>
        <a:lstStyle/>
        <a:p>
          <a:endParaRPr lang="en-US"/>
        </a:p>
      </dgm:t>
    </dgm:pt>
    <dgm:pt modelId="{4ED451EF-64FA-499E-8CAA-F8D3F088A937}" type="sibTrans" cxnId="{43181724-1BB0-4370-8728-167C6CFAB65E}">
      <dgm:prSet/>
      <dgm:spPr/>
      <dgm:t>
        <a:bodyPr/>
        <a:lstStyle/>
        <a:p>
          <a:endParaRPr lang="en-US"/>
        </a:p>
      </dgm:t>
    </dgm:pt>
    <dgm:pt modelId="{44776FED-FABD-408E-B47F-69436AAE4C0D}">
      <dgm:prSet/>
      <dgm:spPr/>
      <dgm:t>
        <a:bodyPr/>
        <a:lstStyle/>
        <a:p>
          <a:r>
            <a:rPr lang="en-US" b="0" i="0"/>
            <a:t>Increased cost of long-term health care</a:t>
          </a:r>
          <a:endParaRPr lang="en-US"/>
        </a:p>
      </dgm:t>
    </dgm:pt>
    <dgm:pt modelId="{DD38299A-D631-477C-A9A7-5C7AC2A2EAA3}" type="parTrans" cxnId="{CE5EA8A9-E0BD-427A-83CB-E717CB4653B3}">
      <dgm:prSet/>
      <dgm:spPr/>
      <dgm:t>
        <a:bodyPr/>
        <a:lstStyle/>
        <a:p>
          <a:endParaRPr lang="en-US"/>
        </a:p>
      </dgm:t>
    </dgm:pt>
    <dgm:pt modelId="{100F5620-6FE7-4F05-B997-893E7D65F7CA}" type="sibTrans" cxnId="{CE5EA8A9-E0BD-427A-83CB-E717CB4653B3}">
      <dgm:prSet/>
      <dgm:spPr/>
      <dgm:t>
        <a:bodyPr/>
        <a:lstStyle/>
        <a:p>
          <a:endParaRPr lang="en-US"/>
        </a:p>
      </dgm:t>
    </dgm:pt>
    <dgm:pt modelId="{C5A53571-57BB-45EF-9E2B-D17B320A62F1}">
      <dgm:prSet/>
      <dgm:spPr/>
      <dgm:t>
        <a:bodyPr/>
        <a:lstStyle/>
        <a:p>
          <a:r>
            <a:rPr lang="en-US" b="0" i="0"/>
            <a:t>Work with brokers to obtain maximum excess insurance</a:t>
          </a:r>
          <a:endParaRPr lang="en-US"/>
        </a:p>
      </dgm:t>
    </dgm:pt>
    <dgm:pt modelId="{299EFAB5-109E-480E-B68F-A61CDE648335}" type="parTrans" cxnId="{B998E558-882D-4115-982A-04C2B15F6686}">
      <dgm:prSet/>
      <dgm:spPr/>
      <dgm:t>
        <a:bodyPr/>
        <a:lstStyle/>
        <a:p>
          <a:endParaRPr lang="en-US"/>
        </a:p>
      </dgm:t>
    </dgm:pt>
    <dgm:pt modelId="{4B139B7F-E12F-4A50-AAE7-C111626D1E9E}" type="sibTrans" cxnId="{B998E558-882D-4115-982A-04C2B15F6686}">
      <dgm:prSet phldrT="2" phldr="0"/>
      <dgm:spPr/>
      <dgm:t>
        <a:bodyPr/>
        <a:lstStyle/>
        <a:p>
          <a:r>
            <a:rPr lang="en-US"/>
            <a:t>2</a:t>
          </a:r>
        </a:p>
      </dgm:t>
    </dgm:pt>
    <dgm:pt modelId="{CE610CB0-8977-42F4-8CE1-00903F08BE1D}">
      <dgm:prSet/>
      <dgm:spPr/>
      <dgm:t>
        <a:bodyPr/>
        <a:lstStyle/>
        <a:p>
          <a:r>
            <a:rPr lang="en-US" b="0" i="0"/>
            <a:t>Consider special event insurance for large gatherings</a:t>
          </a:r>
          <a:endParaRPr lang="en-US"/>
        </a:p>
      </dgm:t>
    </dgm:pt>
    <dgm:pt modelId="{A1A0C49D-838A-4677-BFBA-8E99925CF92C}" type="parTrans" cxnId="{85C25A1C-F295-4E84-85AB-649E7BDE5D2B}">
      <dgm:prSet/>
      <dgm:spPr/>
      <dgm:t>
        <a:bodyPr/>
        <a:lstStyle/>
        <a:p>
          <a:endParaRPr lang="en-US"/>
        </a:p>
      </dgm:t>
    </dgm:pt>
    <dgm:pt modelId="{3003004B-17D1-4D99-BF19-576F558E0457}" type="sibTrans" cxnId="{85C25A1C-F295-4E84-85AB-649E7BDE5D2B}">
      <dgm:prSet phldrT="3" phldr="0"/>
      <dgm:spPr/>
      <dgm:t>
        <a:bodyPr/>
        <a:lstStyle/>
        <a:p>
          <a:r>
            <a:rPr lang="en-US"/>
            <a:t>3</a:t>
          </a:r>
        </a:p>
      </dgm:t>
    </dgm:pt>
    <dgm:pt modelId="{778EC3EF-D15B-4281-B32A-B90BE010DF53}">
      <dgm:prSet/>
      <dgm:spPr/>
      <dgm:t>
        <a:bodyPr/>
        <a:lstStyle/>
        <a:p>
          <a:r>
            <a:rPr lang="en-US" b="0" i="0"/>
            <a:t>Obtain “contractual indemnity” and “Named Additional Insured” status whenever possible</a:t>
          </a:r>
          <a:endParaRPr lang="en-US"/>
        </a:p>
      </dgm:t>
    </dgm:pt>
    <dgm:pt modelId="{F9676F73-BCB3-497B-8B09-0038FB09C631}" type="parTrans" cxnId="{26D08A5C-E6E3-49B9-8B83-2415294BAF4F}">
      <dgm:prSet/>
      <dgm:spPr/>
      <dgm:t>
        <a:bodyPr/>
        <a:lstStyle/>
        <a:p>
          <a:endParaRPr lang="en-US"/>
        </a:p>
      </dgm:t>
    </dgm:pt>
    <dgm:pt modelId="{3AD49DFD-7D2B-4A37-A607-D831148E055F}" type="sibTrans" cxnId="{26D08A5C-E6E3-49B9-8B83-2415294BAF4F}">
      <dgm:prSet phldrT="4" phldr="0"/>
      <dgm:spPr/>
      <dgm:t>
        <a:bodyPr/>
        <a:lstStyle/>
        <a:p>
          <a:r>
            <a:rPr lang="en-US"/>
            <a:t>4</a:t>
          </a:r>
        </a:p>
      </dgm:t>
    </dgm:pt>
    <dgm:pt modelId="{E6601744-AEC8-4F9B-86B1-2DD4ADE2C9FB}" type="pres">
      <dgm:prSet presAssocID="{750DBFB7-5FCB-429F-8738-80D759436E88}" presName="Name0" presStyleCnt="0">
        <dgm:presLayoutVars>
          <dgm:animLvl val="lvl"/>
          <dgm:resizeHandles val="exact"/>
        </dgm:presLayoutVars>
      </dgm:prSet>
      <dgm:spPr/>
    </dgm:pt>
    <dgm:pt modelId="{C59E6256-1196-4258-8AC4-05CCCD35A773}" type="pres">
      <dgm:prSet presAssocID="{FD271256-9371-4EF1-83EA-402FCF9F4A73}" presName="compositeNode" presStyleCnt="0">
        <dgm:presLayoutVars>
          <dgm:bulletEnabled val="1"/>
        </dgm:presLayoutVars>
      </dgm:prSet>
      <dgm:spPr/>
    </dgm:pt>
    <dgm:pt modelId="{6BEDE3CF-D0EF-43D2-9609-136CDFD60F8F}" type="pres">
      <dgm:prSet presAssocID="{FD271256-9371-4EF1-83EA-402FCF9F4A73}" presName="bgRect" presStyleLbl="bgAccFollowNode1" presStyleIdx="0" presStyleCnt="4"/>
      <dgm:spPr/>
    </dgm:pt>
    <dgm:pt modelId="{B6E731A3-800F-4B47-98AD-47382C1B94B7}" type="pres">
      <dgm:prSet presAssocID="{C8ECB921-7DD3-42B1-A9F4-23253F77CCD6}" presName="sibTransNodeCircle" presStyleLbl="alignNode1" presStyleIdx="0" presStyleCnt="8">
        <dgm:presLayoutVars>
          <dgm:chMax val="0"/>
          <dgm:bulletEnabled/>
        </dgm:presLayoutVars>
      </dgm:prSet>
      <dgm:spPr/>
    </dgm:pt>
    <dgm:pt modelId="{5FA6A8D3-E1DE-467E-BD3B-B8C439A2BFFA}" type="pres">
      <dgm:prSet presAssocID="{FD271256-9371-4EF1-83EA-402FCF9F4A73}" presName="bottomLine" presStyleLbl="alignNode1" presStyleIdx="1" presStyleCnt="8">
        <dgm:presLayoutVars/>
      </dgm:prSet>
      <dgm:spPr/>
    </dgm:pt>
    <dgm:pt modelId="{D14A1697-B831-4211-A710-8A1656556472}" type="pres">
      <dgm:prSet presAssocID="{FD271256-9371-4EF1-83EA-402FCF9F4A73}" presName="nodeText" presStyleLbl="bgAccFollowNode1" presStyleIdx="0" presStyleCnt="4">
        <dgm:presLayoutVars>
          <dgm:bulletEnabled val="1"/>
        </dgm:presLayoutVars>
      </dgm:prSet>
      <dgm:spPr/>
    </dgm:pt>
    <dgm:pt modelId="{368EEBD8-ED9C-4A1D-9348-B528937B84C5}" type="pres">
      <dgm:prSet presAssocID="{C8ECB921-7DD3-42B1-A9F4-23253F77CCD6}" presName="sibTrans" presStyleCnt="0"/>
      <dgm:spPr/>
    </dgm:pt>
    <dgm:pt modelId="{7880603A-C58A-40C2-BE08-0A31B291494E}" type="pres">
      <dgm:prSet presAssocID="{C5A53571-57BB-45EF-9E2B-D17B320A62F1}" presName="compositeNode" presStyleCnt="0">
        <dgm:presLayoutVars>
          <dgm:bulletEnabled val="1"/>
        </dgm:presLayoutVars>
      </dgm:prSet>
      <dgm:spPr/>
    </dgm:pt>
    <dgm:pt modelId="{FE50EFB6-3A25-4EDD-8F94-48B3704247DA}" type="pres">
      <dgm:prSet presAssocID="{C5A53571-57BB-45EF-9E2B-D17B320A62F1}" presName="bgRect" presStyleLbl="bgAccFollowNode1" presStyleIdx="1" presStyleCnt="4"/>
      <dgm:spPr/>
    </dgm:pt>
    <dgm:pt modelId="{051FBE42-5C4A-41B1-980E-F4376A145C14}" type="pres">
      <dgm:prSet presAssocID="{4B139B7F-E12F-4A50-AAE7-C111626D1E9E}" presName="sibTransNodeCircle" presStyleLbl="alignNode1" presStyleIdx="2" presStyleCnt="8">
        <dgm:presLayoutVars>
          <dgm:chMax val="0"/>
          <dgm:bulletEnabled/>
        </dgm:presLayoutVars>
      </dgm:prSet>
      <dgm:spPr/>
    </dgm:pt>
    <dgm:pt modelId="{8E2D2C3E-CF21-4177-ABD7-931F4B854DC7}" type="pres">
      <dgm:prSet presAssocID="{C5A53571-57BB-45EF-9E2B-D17B320A62F1}" presName="bottomLine" presStyleLbl="alignNode1" presStyleIdx="3" presStyleCnt="8">
        <dgm:presLayoutVars/>
      </dgm:prSet>
      <dgm:spPr/>
    </dgm:pt>
    <dgm:pt modelId="{F9B54FCA-9275-4947-BF38-95886A1B78AF}" type="pres">
      <dgm:prSet presAssocID="{C5A53571-57BB-45EF-9E2B-D17B320A62F1}" presName="nodeText" presStyleLbl="bgAccFollowNode1" presStyleIdx="1" presStyleCnt="4">
        <dgm:presLayoutVars>
          <dgm:bulletEnabled val="1"/>
        </dgm:presLayoutVars>
      </dgm:prSet>
      <dgm:spPr/>
    </dgm:pt>
    <dgm:pt modelId="{90DB5DD2-9239-4906-A76D-E84E225BB032}" type="pres">
      <dgm:prSet presAssocID="{4B139B7F-E12F-4A50-AAE7-C111626D1E9E}" presName="sibTrans" presStyleCnt="0"/>
      <dgm:spPr/>
    </dgm:pt>
    <dgm:pt modelId="{39612BC2-8381-492D-8688-A44C87BBFCFB}" type="pres">
      <dgm:prSet presAssocID="{CE610CB0-8977-42F4-8CE1-00903F08BE1D}" presName="compositeNode" presStyleCnt="0">
        <dgm:presLayoutVars>
          <dgm:bulletEnabled val="1"/>
        </dgm:presLayoutVars>
      </dgm:prSet>
      <dgm:spPr/>
    </dgm:pt>
    <dgm:pt modelId="{41036754-2691-4329-8DE0-CA4EED779C7C}" type="pres">
      <dgm:prSet presAssocID="{CE610CB0-8977-42F4-8CE1-00903F08BE1D}" presName="bgRect" presStyleLbl="bgAccFollowNode1" presStyleIdx="2" presStyleCnt="4"/>
      <dgm:spPr/>
    </dgm:pt>
    <dgm:pt modelId="{FAB919B6-DD3D-427E-B42D-5B16A1E56C6A}" type="pres">
      <dgm:prSet presAssocID="{3003004B-17D1-4D99-BF19-576F558E0457}" presName="sibTransNodeCircle" presStyleLbl="alignNode1" presStyleIdx="4" presStyleCnt="8">
        <dgm:presLayoutVars>
          <dgm:chMax val="0"/>
          <dgm:bulletEnabled/>
        </dgm:presLayoutVars>
      </dgm:prSet>
      <dgm:spPr/>
    </dgm:pt>
    <dgm:pt modelId="{84DDA578-10AA-40FA-8DAA-EF3799F99ECF}" type="pres">
      <dgm:prSet presAssocID="{CE610CB0-8977-42F4-8CE1-00903F08BE1D}" presName="bottomLine" presStyleLbl="alignNode1" presStyleIdx="5" presStyleCnt="8">
        <dgm:presLayoutVars/>
      </dgm:prSet>
      <dgm:spPr/>
    </dgm:pt>
    <dgm:pt modelId="{2159B950-4644-4CA9-AC83-FDCF6CCABB1D}" type="pres">
      <dgm:prSet presAssocID="{CE610CB0-8977-42F4-8CE1-00903F08BE1D}" presName="nodeText" presStyleLbl="bgAccFollowNode1" presStyleIdx="2" presStyleCnt="4">
        <dgm:presLayoutVars>
          <dgm:bulletEnabled val="1"/>
        </dgm:presLayoutVars>
      </dgm:prSet>
      <dgm:spPr/>
    </dgm:pt>
    <dgm:pt modelId="{3AF61466-FD35-4B01-BE97-CF761FC81CE1}" type="pres">
      <dgm:prSet presAssocID="{3003004B-17D1-4D99-BF19-576F558E0457}" presName="sibTrans" presStyleCnt="0"/>
      <dgm:spPr/>
    </dgm:pt>
    <dgm:pt modelId="{71C77824-132A-44F7-81B7-AF24DE17AFE0}" type="pres">
      <dgm:prSet presAssocID="{778EC3EF-D15B-4281-B32A-B90BE010DF53}" presName="compositeNode" presStyleCnt="0">
        <dgm:presLayoutVars>
          <dgm:bulletEnabled val="1"/>
        </dgm:presLayoutVars>
      </dgm:prSet>
      <dgm:spPr/>
    </dgm:pt>
    <dgm:pt modelId="{7B5F8FA2-5A14-422E-B212-44B7AC7C73EF}" type="pres">
      <dgm:prSet presAssocID="{778EC3EF-D15B-4281-B32A-B90BE010DF53}" presName="bgRect" presStyleLbl="bgAccFollowNode1" presStyleIdx="3" presStyleCnt="4"/>
      <dgm:spPr/>
    </dgm:pt>
    <dgm:pt modelId="{79FDC193-2900-4FB5-B7EA-13D74923E91A}" type="pres">
      <dgm:prSet presAssocID="{3AD49DFD-7D2B-4A37-A607-D831148E055F}" presName="sibTransNodeCircle" presStyleLbl="alignNode1" presStyleIdx="6" presStyleCnt="8">
        <dgm:presLayoutVars>
          <dgm:chMax val="0"/>
          <dgm:bulletEnabled/>
        </dgm:presLayoutVars>
      </dgm:prSet>
      <dgm:spPr/>
    </dgm:pt>
    <dgm:pt modelId="{0E82B26F-0AF2-4A04-A501-424213673C7C}" type="pres">
      <dgm:prSet presAssocID="{778EC3EF-D15B-4281-B32A-B90BE010DF53}" presName="bottomLine" presStyleLbl="alignNode1" presStyleIdx="7" presStyleCnt="8">
        <dgm:presLayoutVars/>
      </dgm:prSet>
      <dgm:spPr/>
    </dgm:pt>
    <dgm:pt modelId="{1F60C568-9DE7-43A0-819E-EBC9D184AA26}" type="pres">
      <dgm:prSet presAssocID="{778EC3EF-D15B-4281-B32A-B90BE010DF53}" presName="nodeText" presStyleLbl="bgAccFollowNode1" presStyleIdx="3" presStyleCnt="4">
        <dgm:presLayoutVars>
          <dgm:bulletEnabled val="1"/>
        </dgm:presLayoutVars>
      </dgm:prSet>
      <dgm:spPr/>
    </dgm:pt>
  </dgm:ptLst>
  <dgm:cxnLst>
    <dgm:cxn modelId="{22E25F15-801E-4FA7-A30E-4362816B39F6}" type="presOf" srcId="{998E2084-60E6-4491-9667-4C393EB4F111}" destId="{D14A1697-B831-4211-A710-8A1656556472}" srcOrd="0" destOrd="2" presId="urn:microsoft.com/office/officeart/2016/7/layout/BasicLinearProcessNumbered"/>
    <dgm:cxn modelId="{85C25A1C-F295-4E84-85AB-649E7BDE5D2B}" srcId="{750DBFB7-5FCB-429F-8738-80D759436E88}" destId="{CE610CB0-8977-42F4-8CE1-00903F08BE1D}" srcOrd="2" destOrd="0" parTransId="{A1A0C49D-838A-4677-BFBA-8E99925CF92C}" sibTransId="{3003004B-17D1-4D99-BF19-576F558E0457}"/>
    <dgm:cxn modelId="{2EB7681F-3310-4636-9ED0-3B0353ED3ED0}" type="presOf" srcId="{FD271256-9371-4EF1-83EA-402FCF9F4A73}" destId="{6BEDE3CF-D0EF-43D2-9609-136CDFD60F8F}" srcOrd="0" destOrd="0" presId="urn:microsoft.com/office/officeart/2016/7/layout/BasicLinearProcessNumbered"/>
    <dgm:cxn modelId="{43181724-1BB0-4370-8728-167C6CFAB65E}" srcId="{95F3FF35-7BFC-4687-9567-CFBFA15C9562}" destId="{998E2084-60E6-4491-9667-4C393EB4F111}" srcOrd="0" destOrd="0" parTransId="{F6EA6067-3025-400F-AF05-A97DE1B3D1E9}" sibTransId="{4ED451EF-64FA-499E-8CAA-F8D3F088A937}"/>
    <dgm:cxn modelId="{7E0B8D26-0C8C-4F58-8FB3-B0AD36DD1D6E}" type="presOf" srcId="{778EC3EF-D15B-4281-B32A-B90BE010DF53}" destId="{1F60C568-9DE7-43A0-819E-EBC9D184AA26}" srcOrd="1" destOrd="0" presId="urn:microsoft.com/office/officeart/2016/7/layout/BasicLinearProcessNumbered"/>
    <dgm:cxn modelId="{C44B9833-5C71-43D9-BF78-A8E479A0CA9F}" type="presOf" srcId="{3AD49DFD-7D2B-4A37-A607-D831148E055F}" destId="{79FDC193-2900-4FB5-B7EA-13D74923E91A}" srcOrd="0" destOrd="0" presId="urn:microsoft.com/office/officeart/2016/7/layout/BasicLinearProcessNumbered"/>
    <dgm:cxn modelId="{3085024A-051A-41C8-9A8B-FD47895AFC30}" type="presOf" srcId="{CE610CB0-8977-42F4-8CE1-00903F08BE1D}" destId="{2159B950-4644-4CA9-AC83-FDCF6CCABB1D}" srcOrd="1" destOrd="0" presId="urn:microsoft.com/office/officeart/2016/7/layout/BasicLinearProcessNumbered"/>
    <dgm:cxn modelId="{C1414E55-99F1-4EA6-BBDB-B73891AC8392}" type="presOf" srcId="{FD271256-9371-4EF1-83EA-402FCF9F4A73}" destId="{D14A1697-B831-4211-A710-8A1656556472}" srcOrd="1" destOrd="0" presId="urn:microsoft.com/office/officeart/2016/7/layout/BasicLinearProcessNumbered"/>
    <dgm:cxn modelId="{E9994758-3E8C-4ED7-B6A3-D78E55987F1E}" type="presOf" srcId="{778EC3EF-D15B-4281-B32A-B90BE010DF53}" destId="{7B5F8FA2-5A14-422E-B212-44B7AC7C73EF}" srcOrd="0" destOrd="0" presId="urn:microsoft.com/office/officeart/2016/7/layout/BasicLinearProcessNumbered"/>
    <dgm:cxn modelId="{B998E558-882D-4115-982A-04C2B15F6686}" srcId="{750DBFB7-5FCB-429F-8738-80D759436E88}" destId="{C5A53571-57BB-45EF-9E2B-D17B320A62F1}" srcOrd="1" destOrd="0" parTransId="{299EFAB5-109E-480E-B68F-A61CDE648335}" sibTransId="{4B139B7F-E12F-4A50-AAE7-C111626D1E9E}"/>
    <dgm:cxn modelId="{26D08A5C-E6E3-49B9-8B83-2415294BAF4F}" srcId="{750DBFB7-5FCB-429F-8738-80D759436E88}" destId="{778EC3EF-D15B-4281-B32A-B90BE010DF53}" srcOrd="3" destOrd="0" parTransId="{F9676F73-BCB3-497B-8B09-0038FB09C631}" sibTransId="{3AD49DFD-7D2B-4A37-A607-D831148E055F}"/>
    <dgm:cxn modelId="{A6ECE97E-4EE2-49E7-A065-511D1AC1A58C}" type="presOf" srcId="{3003004B-17D1-4D99-BF19-576F558E0457}" destId="{FAB919B6-DD3D-427E-B42D-5B16A1E56C6A}" srcOrd="0" destOrd="0" presId="urn:microsoft.com/office/officeart/2016/7/layout/BasicLinearProcessNumbered"/>
    <dgm:cxn modelId="{3D211B81-4F9D-4880-AE14-032D19906D36}" srcId="{FD271256-9371-4EF1-83EA-402FCF9F4A73}" destId="{95F3FF35-7BFC-4687-9567-CFBFA15C9562}" srcOrd="0" destOrd="0" parTransId="{603F2D2F-D8B2-4834-86EE-F02AC5DF4B85}" sibTransId="{C8861CF8-1E2D-4384-BDB7-DD51BBA9B96B}"/>
    <dgm:cxn modelId="{D6416D83-B780-4213-92EE-CE2B1AB9D56A}" type="presOf" srcId="{CE610CB0-8977-42F4-8CE1-00903F08BE1D}" destId="{41036754-2691-4329-8DE0-CA4EED779C7C}" srcOrd="0" destOrd="0" presId="urn:microsoft.com/office/officeart/2016/7/layout/BasicLinearProcessNumbered"/>
    <dgm:cxn modelId="{C2F96699-3C39-4129-B11F-39254B80C17D}" type="presOf" srcId="{4B139B7F-E12F-4A50-AAE7-C111626D1E9E}" destId="{051FBE42-5C4A-41B1-980E-F4376A145C14}" srcOrd="0" destOrd="0" presId="urn:microsoft.com/office/officeart/2016/7/layout/BasicLinearProcessNumbered"/>
    <dgm:cxn modelId="{CE5EA8A9-E0BD-427A-83CB-E717CB4653B3}" srcId="{95F3FF35-7BFC-4687-9567-CFBFA15C9562}" destId="{44776FED-FABD-408E-B47F-69436AAE4C0D}" srcOrd="1" destOrd="0" parTransId="{DD38299A-D631-477C-A9A7-5C7AC2A2EAA3}" sibTransId="{100F5620-6FE7-4F05-B997-893E7D65F7CA}"/>
    <dgm:cxn modelId="{3E827DB4-118F-453E-ACF2-0E6913B3EED9}" type="presOf" srcId="{44776FED-FABD-408E-B47F-69436AAE4C0D}" destId="{D14A1697-B831-4211-A710-8A1656556472}" srcOrd="0" destOrd="3" presId="urn:microsoft.com/office/officeart/2016/7/layout/BasicLinearProcessNumbered"/>
    <dgm:cxn modelId="{01F053C9-CB7C-4757-B943-D4C8EE48B47B}" type="presOf" srcId="{750DBFB7-5FCB-429F-8738-80D759436E88}" destId="{E6601744-AEC8-4F9B-86B1-2DD4ADE2C9FB}" srcOrd="0" destOrd="0" presId="urn:microsoft.com/office/officeart/2016/7/layout/BasicLinearProcessNumbered"/>
    <dgm:cxn modelId="{89BE5DCB-A007-4BE6-ABE4-C04A53CC4CF5}" type="presOf" srcId="{C5A53571-57BB-45EF-9E2B-D17B320A62F1}" destId="{F9B54FCA-9275-4947-BF38-95886A1B78AF}" srcOrd="1" destOrd="0" presId="urn:microsoft.com/office/officeart/2016/7/layout/BasicLinearProcessNumbered"/>
    <dgm:cxn modelId="{211C41DE-C4C5-4496-BC81-8AB39B8F7455}" type="presOf" srcId="{C8ECB921-7DD3-42B1-A9F4-23253F77CCD6}" destId="{B6E731A3-800F-4B47-98AD-47382C1B94B7}" srcOrd="0" destOrd="0" presId="urn:microsoft.com/office/officeart/2016/7/layout/BasicLinearProcessNumbered"/>
    <dgm:cxn modelId="{807566E2-B27D-4FB9-A42C-9B32BD1171FC}" srcId="{750DBFB7-5FCB-429F-8738-80D759436E88}" destId="{FD271256-9371-4EF1-83EA-402FCF9F4A73}" srcOrd="0" destOrd="0" parTransId="{8A509336-8B3A-4732-B9AB-BFF0CDA637DF}" sibTransId="{C8ECB921-7DD3-42B1-A9F4-23253F77CCD6}"/>
    <dgm:cxn modelId="{AB3B44EA-62EF-4E4E-8D7D-9149EDB53C16}" type="presOf" srcId="{95F3FF35-7BFC-4687-9567-CFBFA15C9562}" destId="{D14A1697-B831-4211-A710-8A1656556472}" srcOrd="0" destOrd="1" presId="urn:microsoft.com/office/officeart/2016/7/layout/BasicLinearProcessNumbered"/>
    <dgm:cxn modelId="{25E0EBF2-6529-480E-B74F-BC20FB39AC20}" type="presOf" srcId="{C5A53571-57BB-45EF-9E2B-D17B320A62F1}" destId="{FE50EFB6-3A25-4EDD-8F94-48B3704247DA}" srcOrd="0" destOrd="0" presId="urn:microsoft.com/office/officeart/2016/7/layout/BasicLinearProcessNumbered"/>
    <dgm:cxn modelId="{62F24541-4F5C-40AE-BD2F-B0E337E6E38F}" type="presParOf" srcId="{E6601744-AEC8-4F9B-86B1-2DD4ADE2C9FB}" destId="{C59E6256-1196-4258-8AC4-05CCCD35A773}" srcOrd="0" destOrd="0" presId="urn:microsoft.com/office/officeart/2016/7/layout/BasicLinearProcessNumbered"/>
    <dgm:cxn modelId="{6C9AD689-EBAD-453C-AE78-85B75C992DA1}" type="presParOf" srcId="{C59E6256-1196-4258-8AC4-05CCCD35A773}" destId="{6BEDE3CF-D0EF-43D2-9609-136CDFD60F8F}" srcOrd="0" destOrd="0" presId="urn:microsoft.com/office/officeart/2016/7/layout/BasicLinearProcessNumbered"/>
    <dgm:cxn modelId="{08E9848A-2764-4CAC-8CBA-5377ACED491B}" type="presParOf" srcId="{C59E6256-1196-4258-8AC4-05CCCD35A773}" destId="{B6E731A3-800F-4B47-98AD-47382C1B94B7}" srcOrd="1" destOrd="0" presId="urn:microsoft.com/office/officeart/2016/7/layout/BasicLinearProcessNumbered"/>
    <dgm:cxn modelId="{4A434B67-474C-4C81-B6CC-F8822A84F79A}" type="presParOf" srcId="{C59E6256-1196-4258-8AC4-05CCCD35A773}" destId="{5FA6A8D3-E1DE-467E-BD3B-B8C439A2BFFA}" srcOrd="2" destOrd="0" presId="urn:microsoft.com/office/officeart/2016/7/layout/BasicLinearProcessNumbered"/>
    <dgm:cxn modelId="{B6523AF6-A6A0-44BC-B923-B1D5C531D53E}" type="presParOf" srcId="{C59E6256-1196-4258-8AC4-05CCCD35A773}" destId="{D14A1697-B831-4211-A710-8A1656556472}" srcOrd="3" destOrd="0" presId="urn:microsoft.com/office/officeart/2016/7/layout/BasicLinearProcessNumbered"/>
    <dgm:cxn modelId="{D5FC44AC-6949-43CC-BF06-B3B86A0E5A24}" type="presParOf" srcId="{E6601744-AEC8-4F9B-86B1-2DD4ADE2C9FB}" destId="{368EEBD8-ED9C-4A1D-9348-B528937B84C5}" srcOrd="1" destOrd="0" presId="urn:microsoft.com/office/officeart/2016/7/layout/BasicLinearProcessNumbered"/>
    <dgm:cxn modelId="{8C9B0EFB-0AE5-446F-8DF6-2CE31C167FFD}" type="presParOf" srcId="{E6601744-AEC8-4F9B-86B1-2DD4ADE2C9FB}" destId="{7880603A-C58A-40C2-BE08-0A31B291494E}" srcOrd="2" destOrd="0" presId="urn:microsoft.com/office/officeart/2016/7/layout/BasicLinearProcessNumbered"/>
    <dgm:cxn modelId="{23BE4CA4-FC92-4AD4-BDE6-81BF3B3E5A2C}" type="presParOf" srcId="{7880603A-C58A-40C2-BE08-0A31B291494E}" destId="{FE50EFB6-3A25-4EDD-8F94-48B3704247DA}" srcOrd="0" destOrd="0" presId="urn:microsoft.com/office/officeart/2016/7/layout/BasicLinearProcessNumbered"/>
    <dgm:cxn modelId="{F7837464-C8DA-44A7-867A-735A86601ED9}" type="presParOf" srcId="{7880603A-C58A-40C2-BE08-0A31B291494E}" destId="{051FBE42-5C4A-41B1-980E-F4376A145C14}" srcOrd="1" destOrd="0" presId="urn:microsoft.com/office/officeart/2016/7/layout/BasicLinearProcessNumbered"/>
    <dgm:cxn modelId="{96D45BAA-FEAF-424E-8861-44E18BF96368}" type="presParOf" srcId="{7880603A-C58A-40C2-BE08-0A31B291494E}" destId="{8E2D2C3E-CF21-4177-ABD7-931F4B854DC7}" srcOrd="2" destOrd="0" presId="urn:microsoft.com/office/officeart/2016/7/layout/BasicLinearProcessNumbered"/>
    <dgm:cxn modelId="{169F5614-3140-4428-B4C6-D0D61166E33C}" type="presParOf" srcId="{7880603A-C58A-40C2-BE08-0A31B291494E}" destId="{F9B54FCA-9275-4947-BF38-95886A1B78AF}" srcOrd="3" destOrd="0" presId="urn:microsoft.com/office/officeart/2016/7/layout/BasicLinearProcessNumbered"/>
    <dgm:cxn modelId="{64A98EAE-3F4C-4073-A1DC-D57F03E94B35}" type="presParOf" srcId="{E6601744-AEC8-4F9B-86B1-2DD4ADE2C9FB}" destId="{90DB5DD2-9239-4906-A76D-E84E225BB032}" srcOrd="3" destOrd="0" presId="urn:microsoft.com/office/officeart/2016/7/layout/BasicLinearProcessNumbered"/>
    <dgm:cxn modelId="{EBD7C138-A638-4C4B-8A7D-BD53CFFB2189}" type="presParOf" srcId="{E6601744-AEC8-4F9B-86B1-2DD4ADE2C9FB}" destId="{39612BC2-8381-492D-8688-A44C87BBFCFB}" srcOrd="4" destOrd="0" presId="urn:microsoft.com/office/officeart/2016/7/layout/BasicLinearProcessNumbered"/>
    <dgm:cxn modelId="{2BDB6EF1-73F3-4AD6-ADC5-4B213B777815}" type="presParOf" srcId="{39612BC2-8381-492D-8688-A44C87BBFCFB}" destId="{41036754-2691-4329-8DE0-CA4EED779C7C}" srcOrd="0" destOrd="0" presId="urn:microsoft.com/office/officeart/2016/7/layout/BasicLinearProcessNumbered"/>
    <dgm:cxn modelId="{19E5DCB6-9A4E-4CDD-B746-69CFF9CC24F9}" type="presParOf" srcId="{39612BC2-8381-492D-8688-A44C87BBFCFB}" destId="{FAB919B6-DD3D-427E-B42D-5B16A1E56C6A}" srcOrd="1" destOrd="0" presId="urn:microsoft.com/office/officeart/2016/7/layout/BasicLinearProcessNumbered"/>
    <dgm:cxn modelId="{0BB03C72-B564-43B2-A8BD-14ACB6BB6803}" type="presParOf" srcId="{39612BC2-8381-492D-8688-A44C87BBFCFB}" destId="{84DDA578-10AA-40FA-8DAA-EF3799F99ECF}" srcOrd="2" destOrd="0" presId="urn:microsoft.com/office/officeart/2016/7/layout/BasicLinearProcessNumbered"/>
    <dgm:cxn modelId="{143F5D65-B547-4A77-8882-85D4BE22FE08}" type="presParOf" srcId="{39612BC2-8381-492D-8688-A44C87BBFCFB}" destId="{2159B950-4644-4CA9-AC83-FDCF6CCABB1D}" srcOrd="3" destOrd="0" presId="urn:microsoft.com/office/officeart/2016/7/layout/BasicLinearProcessNumbered"/>
    <dgm:cxn modelId="{BAB616B8-5DF1-48EE-A4BA-A63A9578EACB}" type="presParOf" srcId="{E6601744-AEC8-4F9B-86B1-2DD4ADE2C9FB}" destId="{3AF61466-FD35-4B01-BE97-CF761FC81CE1}" srcOrd="5" destOrd="0" presId="urn:microsoft.com/office/officeart/2016/7/layout/BasicLinearProcessNumbered"/>
    <dgm:cxn modelId="{FE467927-BC26-49AC-A673-5F0CAC78E16B}" type="presParOf" srcId="{E6601744-AEC8-4F9B-86B1-2DD4ADE2C9FB}" destId="{71C77824-132A-44F7-81B7-AF24DE17AFE0}" srcOrd="6" destOrd="0" presId="urn:microsoft.com/office/officeart/2016/7/layout/BasicLinearProcessNumbered"/>
    <dgm:cxn modelId="{BB8BC61F-29E1-4ED8-B1C0-DB9940B8A782}" type="presParOf" srcId="{71C77824-132A-44F7-81B7-AF24DE17AFE0}" destId="{7B5F8FA2-5A14-422E-B212-44B7AC7C73EF}" srcOrd="0" destOrd="0" presId="urn:microsoft.com/office/officeart/2016/7/layout/BasicLinearProcessNumbered"/>
    <dgm:cxn modelId="{0E3DA09D-E066-4BC3-885A-72BB6A0F1738}" type="presParOf" srcId="{71C77824-132A-44F7-81B7-AF24DE17AFE0}" destId="{79FDC193-2900-4FB5-B7EA-13D74923E91A}" srcOrd="1" destOrd="0" presId="urn:microsoft.com/office/officeart/2016/7/layout/BasicLinearProcessNumbered"/>
    <dgm:cxn modelId="{D684F524-2DD8-4907-8366-D4A9ED5F90D4}" type="presParOf" srcId="{71C77824-132A-44F7-81B7-AF24DE17AFE0}" destId="{0E82B26F-0AF2-4A04-A501-424213673C7C}" srcOrd="2" destOrd="0" presId="urn:microsoft.com/office/officeart/2016/7/layout/BasicLinearProcessNumbered"/>
    <dgm:cxn modelId="{610BC87B-A0A7-4587-A5C5-932904A91AEB}" type="presParOf" srcId="{71C77824-132A-44F7-81B7-AF24DE17AFE0}" destId="{1F60C568-9DE7-43A0-819E-EBC9D184AA2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860488-A4B5-45C6-B5FE-454FE42F28A0}"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EE704FB-52CE-4056-9CC7-DBD48EDEDB50}">
      <dgm:prSet/>
      <dgm:spPr/>
      <dgm:t>
        <a:bodyPr/>
        <a:lstStyle/>
        <a:p>
          <a:pPr>
            <a:lnSpc>
              <a:spcPct val="100000"/>
            </a:lnSpc>
            <a:defRPr b="1"/>
          </a:pPr>
          <a:r>
            <a:rPr lang="en-US"/>
            <a:t>THEORIES OF LIABILITY AGAINST PROPERTY OWNER AND/OR BUSINESS (BANK)</a:t>
          </a:r>
        </a:p>
      </dgm:t>
    </dgm:pt>
    <dgm:pt modelId="{EF4D8C73-BC11-4AC4-ACFC-3AB220657086}" type="parTrans" cxnId="{9D8F91B4-D1F0-447F-9CC0-16B8AD9F41E1}">
      <dgm:prSet/>
      <dgm:spPr/>
      <dgm:t>
        <a:bodyPr/>
        <a:lstStyle/>
        <a:p>
          <a:endParaRPr lang="en-US"/>
        </a:p>
      </dgm:t>
    </dgm:pt>
    <dgm:pt modelId="{2F7672B2-0662-4E7E-8AC7-11565322C9AF}" type="sibTrans" cxnId="{9D8F91B4-D1F0-447F-9CC0-16B8AD9F41E1}">
      <dgm:prSet/>
      <dgm:spPr/>
      <dgm:t>
        <a:bodyPr/>
        <a:lstStyle/>
        <a:p>
          <a:endParaRPr lang="en-US"/>
        </a:p>
      </dgm:t>
    </dgm:pt>
    <dgm:pt modelId="{8400F341-3433-44E8-ACB0-6DFFDB6AE05C}">
      <dgm:prSet/>
      <dgm:spPr/>
      <dgm:t>
        <a:bodyPr/>
        <a:lstStyle/>
        <a:p>
          <a:pPr>
            <a:lnSpc>
              <a:spcPct val="100000"/>
            </a:lnSpc>
            <a:defRPr b="1"/>
          </a:pPr>
          <a:r>
            <a:rPr lang="en-US"/>
            <a:t>Premises Liability / Dangerous Condition</a:t>
          </a:r>
        </a:p>
      </dgm:t>
    </dgm:pt>
    <dgm:pt modelId="{C24DA3FF-AD95-499D-AD3F-018D83E03934}" type="parTrans" cxnId="{222A9AF9-F39D-4A17-90C8-7454B7942D4C}">
      <dgm:prSet/>
      <dgm:spPr/>
      <dgm:t>
        <a:bodyPr/>
        <a:lstStyle/>
        <a:p>
          <a:endParaRPr lang="en-US"/>
        </a:p>
      </dgm:t>
    </dgm:pt>
    <dgm:pt modelId="{8C52B5E7-2907-4DF9-A5D0-3AD767713C9E}" type="sibTrans" cxnId="{222A9AF9-F39D-4A17-90C8-7454B7942D4C}">
      <dgm:prSet/>
      <dgm:spPr/>
      <dgm:t>
        <a:bodyPr/>
        <a:lstStyle/>
        <a:p>
          <a:endParaRPr lang="en-US"/>
        </a:p>
      </dgm:t>
    </dgm:pt>
    <dgm:pt modelId="{24871C9A-B40B-4D8F-ACE1-7E143582DC28}">
      <dgm:prSet/>
      <dgm:spPr/>
      <dgm:t>
        <a:bodyPr/>
        <a:lstStyle/>
        <a:p>
          <a:pPr>
            <a:lnSpc>
              <a:spcPct val="100000"/>
            </a:lnSpc>
          </a:pPr>
          <a:r>
            <a:rPr lang="en-US"/>
            <a:t>For shooting itself</a:t>
          </a:r>
        </a:p>
      </dgm:t>
    </dgm:pt>
    <dgm:pt modelId="{27D0A612-8036-4CF1-A3D6-D37D8C7FC786}" type="parTrans" cxnId="{2F7FDE2C-C155-49BB-9812-D0D87334D65E}">
      <dgm:prSet/>
      <dgm:spPr/>
      <dgm:t>
        <a:bodyPr/>
        <a:lstStyle/>
        <a:p>
          <a:endParaRPr lang="en-US"/>
        </a:p>
      </dgm:t>
    </dgm:pt>
    <dgm:pt modelId="{41498A48-EEFB-4DFB-A8BE-E9F02FEED02E}" type="sibTrans" cxnId="{2F7FDE2C-C155-49BB-9812-D0D87334D65E}">
      <dgm:prSet/>
      <dgm:spPr/>
      <dgm:t>
        <a:bodyPr/>
        <a:lstStyle/>
        <a:p>
          <a:endParaRPr lang="en-US"/>
        </a:p>
      </dgm:t>
    </dgm:pt>
    <dgm:pt modelId="{F0FE7411-1E7F-4FA5-A235-FA4A0FE3B542}">
      <dgm:prSet/>
      <dgm:spPr/>
      <dgm:t>
        <a:bodyPr/>
        <a:lstStyle/>
        <a:p>
          <a:pPr>
            <a:lnSpc>
              <a:spcPct val="100000"/>
            </a:lnSpc>
          </a:pPr>
          <a:r>
            <a:rPr lang="en-US"/>
            <a:t>For not having proper exits</a:t>
          </a:r>
        </a:p>
      </dgm:t>
    </dgm:pt>
    <dgm:pt modelId="{6FA1E466-8735-4583-B884-50FAD79B475B}" type="parTrans" cxnId="{7E0204D6-0B6D-40C5-9083-79E7845BB6E5}">
      <dgm:prSet/>
      <dgm:spPr/>
      <dgm:t>
        <a:bodyPr/>
        <a:lstStyle/>
        <a:p>
          <a:endParaRPr lang="en-US"/>
        </a:p>
      </dgm:t>
    </dgm:pt>
    <dgm:pt modelId="{75679938-377B-4BC3-AE6F-3A97E2063424}" type="sibTrans" cxnId="{7E0204D6-0B6D-40C5-9083-79E7845BB6E5}">
      <dgm:prSet/>
      <dgm:spPr/>
      <dgm:t>
        <a:bodyPr/>
        <a:lstStyle/>
        <a:p>
          <a:endParaRPr lang="en-US"/>
        </a:p>
      </dgm:t>
    </dgm:pt>
    <dgm:pt modelId="{F3CE85B0-4754-43AB-BBBA-BCA99A55E1EE}">
      <dgm:prSet/>
      <dgm:spPr/>
      <dgm:t>
        <a:bodyPr/>
        <a:lstStyle/>
        <a:p>
          <a:pPr>
            <a:lnSpc>
              <a:spcPct val="100000"/>
            </a:lnSpc>
          </a:pPr>
          <a:r>
            <a:rPr lang="en-US"/>
            <a:t>For not having proper EAP in place</a:t>
          </a:r>
        </a:p>
      </dgm:t>
    </dgm:pt>
    <dgm:pt modelId="{85A86070-3DF0-4629-84DC-4D04427FD19F}" type="parTrans" cxnId="{5E187193-01EA-4535-92E8-2CA8BD797B9A}">
      <dgm:prSet/>
      <dgm:spPr/>
      <dgm:t>
        <a:bodyPr/>
        <a:lstStyle/>
        <a:p>
          <a:endParaRPr lang="en-US"/>
        </a:p>
      </dgm:t>
    </dgm:pt>
    <dgm:pt modelId="{E9E2E622-DD8E-44DF-9732-C83F458E2F38}" type="sibTrans" cxnId="{5E187193-01EA-4535-92E8-2CA8BD797B9A}">
      <dgm:prSet/>
      <dgm:spPr/>
      <dgm:t>
        <a:bodyPr/>
        <a:lstStyle/>
        <a:p>
          <a:endParaRPr lang="en-US"/>
        </a:p>
      </dgm:t>
    </dgm:pt>
    <dgm:pt modelId="{203C0E5F-1777-42C5-B15A-198AF0EAA152}" type="pres">
      <dgm:prSet presAssocID="{36860488-A4B5-45C6-B5FE-454FE42F28A0}" presName="root" presStyleCnt="0">
        <dgm:presLayoutVars>
          <dgm:dir/>
          <dgm:resizeHandles val="exact"/>
        </dgm:presLayoutVars>
      </dgm:prSet>
      <dgm:spPr/>
    </dgm:pt>
    <dgm:pt modelId="{C876072F-4976-44BB-A677-833E639127D2}" type="pres">
      <dgm:prSet presAssocID="{5EE704FB-52CE-4056-9CC7-DBD48EDEDB50}" presName="compNode" presStyleCnt="0"/>
      <dgm:spPr/>
    </dgm:pt>
    <dgm:pt modelId="{57DF92B8-F876-4A41-A020-305411CC2500}" type="pres">
      <dgm:prSet presAssocID="{5EE704FB-52CE-4056-9CC7-DBD48EDEDB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F111E754-8591-4EED-A729-113CA343E3A6}" type="pres">
      <dgm:prSet presAssocID="{5EE704FB-52CE-4056-9CC7-DBD48EDEDB50}" presName="iconSpace" presStyleCnt="0"/>
      <dgm:spPr/>
    </dgm:pt>
    <dgm:pt modelId="{7D72D3ED-B7B7-46C9-AB9F-13AD0622CEFD}" type="pres">
      <dgm:prSet presAssocID="{5EE704FB-52CE-4056-9CC7-DBD48EDEDB50}" presName="parTx" presStyleLbl="revTx" presStyleIdx="0" presStyleCnt="4">
        <dgm:presLayoutVars>
          <dgm:chMax val="0"/>
          <dgm:chPref val="0"/>
        </dgm:presLayoutVars>
      </dgm:prSet>
      <dgm:spPr/>
    </dgm:pt>
    <dgm:pt modelId="{1890D838-5E78-48DF-942B-07A8D605E09D}" type="pres">
      <dgm:prSet presAssocID="{5EE704FB-52CE-4056-9CC7-DBD48EDEDB50}" presName="txSpace" presStyleCnt="0"/>
      <dgm:spPr/>
    </dgm:pt>
    <dgm:pt modelId="{B434FC33-6573-47D3-9994-17FB78F2F89E}" type="pres">
      <dgm:prSet presAssocID="{5EE704FB-52CE-4056-9CC7-DBD48EDEDB50}" presName="desTx" presStyleLbl="revTx" presStyleIdx="1" presStyleCnt="4">
        <dgm:presLayoutVars/>
      </dgm:prSet>
      <dgm:spPr/>
    </dgm:pt>
    <dgm:pt modelId="{C56B4B72-86C2-46DC-8AA9-38E95EBC3B30}" type="pres">
      <dgm:prSet presAssocID="{2F7672B2-0662-4E7E-8AC7-11565322C9AF}" presName="sibTrans" presStyleCnt="0"/>
      <dgm:spPr/>
    </dgm:pt>
    <dgm:pt modelId="{B7B82082-8571-4C77-B56B-F70E5277D076}" type="pres">
      <dgm:prSet presAssocID="{8400F341-3433-44E8-ACB0-6DFFDB6AE05C}" presName="compNode" presStyleCnt="0"/>
      <dgm:spPr/>
    </dgm:pt>
    <dgm:pt modelId="{0389224F-9D2C-458F-BCE1-2B489997B908}" type="pres">
      <dgm:prSet presAssocID="{8400F341-3433-44E8-ACB0-6DFFDB6AE0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0CACE0C4-6885-413A-A6D0-A4EB93090A19}" type="pres">
      <dgm:prSet presAssocID="{8400F341-3433-44E8-ACB0-6DFFDB6AE05C}" presName="iconSpace" presStyleCnt="0"/>
      <dgm:spPr/>
    </dgm:pt>
    <dgm:pt modelId="{3EEC1950-10C7-4B40-9E20-2B9DCB85D175}" type="pres">
      <dgm:prSet presAssocID="{8400F341-3433-44E8-ACB0-6DFFDB6AE05C}" presName="parTx" presStyleLbl="revTx" presStyleIdx="2" presStyleCnt="4">
        <dgm:presLayoutVars>
          <dgm:chMax val="0"/>
          <dgm:chPref val="0"/>
        </dgm:presLayoutVars>
      </dgm:prSet>
      <dgm:spPr/>
    </dgm:pt>
    <dgm:pt modelId="{59BBBC05-E109-4816-A671-77EB1AE17CF0}" type="pres">
      <dgm:prSet presAssocID="{8400F341-3433-44E8-ACB0-6DFFDB6AE05C}" presName="txSpace" presStyleCnt="0"/>
      <dgm:spPr/>
    </dgm:pt>
    <dgm:pt modelId="{8667BD72-C986-4598-AB1A-641B65BA5FBD}" type="pres">
      <dgm:prSet presAssocID="{8400F341-3433-44E8-ACB0-6DFFDB6AE05C}" presName="desTx" presStyleLbl="revTx" presStyleIdx="3" presStyleCnt="4">
        <dgm:presLayoutVars/>
      </dgm:prSet>
      <dgm:spPr/>
    </dgm:pt>
  </dgm:ptLst>
  <dgm:cxnLst>
    <dgm:cxn modelId="{2F7FDE2C-C155-49BB-9812-D0D87334D65E}" srcId="{8400F341-3433-44E8-ACB0-6DFFDB6AE05C}" destId="{24871C9A-B40B-4D8F-ACE1-7E143582DC28}" srcOrd="0" destOrd="0" parTransId="{27D0A612-8036-4CF1-A3D6-D37D8C7FC786}" sibTransId="{41498A48-EEFB-4DFB-A8BE-E9F02FEED02E}"/>
    <dgm:cxn modelId="{0FF5604B-6C8A-404D-941B-0B7743927FF6}" type="presOf" srcId="{F3CE85B0-4754-43AB-BBBA-BCA99A55E1EE}" destId="{8667BD72-C986-4598-AB1A-641B65BA5FBD}" srcOrd="0" destOrd="2" presId="urn:microsoft.com/office/officeart/2018/2/layout/IconLabelDescriptionList"/>
    <dgm:cxn modelId="{0A21117C-A732-4840-A3A9-EF9E97FA8B24}" type="presOf" srcId="{36860488-A4B5-45C6-B5FE-454FE42F28A0}" destId="{203C0E5F-1777-42C5-B15A-198AF0EAA152}" srcOrd="0" destOrd="0" presId="urn:microsoft.com/office/officeart/2018/2/layout/IconLabelDescriptionList"/>
    <dgm:cxn modelId="{38EFED83-F418-47C4-A025-0D3AE4F96CB7}" type="presOf" srcId="{8400F341-3433-44E8-ACB0-6DFFDB6AE05C}" destId="{3EEC1950-10C7-4B40-9E20-2B9DCB85D175}" srcOrd="0" destOrd="0" presId="urn:microsoft.com/office/officeart/2018/2/layout/IconLabelDescriptionList"/>
    <dgm:cxn modelId="{5E187193-01EA-4535-92E8-2CA8BD797B9A}" srcId="{8400F341-3433-44E8-ACB0-6DFFDB6AE05C}" destId="{F3CE85B0-4754-43AB-BBBA-BCA99A55E1EE}" srcOrd="2" destOrd="0" parTransId="{85A86070-3DF0-4629-84DC-4D04427FD19F}" sibTransId="{E9E2E622-DD8E-44DF-9732-C83F458E2F38}"/>
    <dgm:cxn modelId="{92F3A793-5F8B-4FCE-B817-AAE5456FD116}" type="presOf" srcId="{F0FE7411-1E7F-4FA5-A235-FA4A0FE3B542}" destId="{8667BD72-C986-4598-AB1A-641B65BA5FBD}" srcOrd="0" destOrd="1" presId="urn:microsoft.com/office/officeart/2018/2/layout/IconLabelDescriptionList"/>
    <dgm:cxn modelId="{9D8F91B4-D1F0-447F-9CC0-16B8AD9F41E1}" srcId="{36860488-A4B5-45C6-B5FE-454FE42F28A0}" destId="{5EE704FB-52CE-4056-9CC7-DBD48EDEDB50}" srcOrd="0" destOrd="0" parTransId="{EF4D8C73-BC11-4AC4-ACFC-3AB220657086}" sibTransId="{2F7672B2-0662-4E7E-8AC7-11565322C9AF}"/>
    <dgm:cxn modelId="{E73CFDCA-601C-43E4-8805-A286FD210975}" type="presOf" srcId="{5EE704FB-52CE-4056-9CC7-DBD48EDEDB50}" destId="{7D72D3ED-B7B7-46C9-AB9F-13AD0622CEFD}" srcOrd="0" destOrd="0" presId="urn:microsoft.com/office/officeart/2018/2/layout/IconLabelDescriptionList"/>
    <dgm:cxn modelId="{35AF36CC-9C1B-42E2-B73C-96EC73F7AE78}" type="presOf" srcId="{24871C9A-B40B-4D8F-ACE1-7E143582DC28}" destId="{8667BD72-C986-4598-AB1A-641B65BA5FBD}" srcOrd="0" destOrd="0" presId="urn:microsoft.com/office/officeart/2018/2/layout/IconLabelDescriptionList"/>
    <dgm:cxn modelId="{7E0204D6-0B6D-40C5-9083-79E7845BB6E5}" srcId="{8400F341-3433-44E8-ACB0-6DFFDB6AE05C}" destId="{F0FE7411-1E7F-4FA5-A235-FA4A0FE3B542}" srcOrd="1" destOrd="0" parTransId="{6FA1E466-8735-4583-B884-50FAD79B475B}" sibTransId="{75679938-377B-4BC3-AE6F-3A97E2063424}"/>
    <dgm:cxn modelId="{222A9AF9-F39D-4A17-90C8-7454B7942D4C}" srcId="{36860488-A4B5-45C6-B5FE-454FE42F28A0}" destId="{8400F341-3433-44E8-ACB0-6DFFDB6AE05C}" srcOrd="1" destOrd="0" parTransId="{C24DA3FF-AD95-499D-AD3F-018D83E03934}" sibTransId="{8C52B5E7-2907-4DF9-A5D0-3AD767713C9E}"/>
    <dgm:cxn modelId="{73AF3100-B5E0-4D94-86DD-0F15DDED3BA7}" type="presParOf" srcId="{203C0E5F-1777-42C5-B15A-198AF0EAA152}" destId="{C876072F-4976-44BB-A677-833E639127D2}" srcOrd="0" destOrd="0" presId="urn:microsoft.com/office/officeart/2018/2/layout/IconLabelDescriptionList"/>
    <dgm:cxn modelId="{4FD7AB08-3E34-4442-AF78-897610D8432A}" type="presParOf" srcId="{C876072F-4976-44BB-A677-833E639127D2}" destId="{57DF92B8-F876-4A41-A020-305411CC2500}" srcOrd="0" destOrd="0" presId="urn:microsoft.com/office/officeart/2018/2/layout/IconLabelDescriptionList"/>
    <dgm:cxn modelId="{F5E5CE66-7AC1-4A3F-AB12-25DF8E53D370}" type="presParOf" srcId="{C876072F-4976-44BB-A677-833E639127D2}" destId="{F111E754-8591-4EED-A729-113CA343E3A6}" srcOrd="1" destOrd="0" presId="urn:microsoft.com/office/officeart/2018/2/layout/IconLabelDescriptionList"/>
    <dgm:cxn modelId="{FE64993F-2F1D-4521-8AB6-C98533C975E7}" type="presParOf" srcId="{C876072F-4976-44BB-A677-833E639127D2}" destId="{7D72D3ED-B7B7-46C9-AB9F-13AD0622CEFD}" srcOrd="2" destOrd="0" presId="urn:microsoft.com/office/officeart/2018/2/layout/IconLabelDescriptionList"/>
    <dgm:cxn modelId="{D2705FD0-CB7A-464D-AC0F-46B97EE966E3}" type="presParOf" srcId="{C876072F-4976-44BB-A677-833E639127D2}" destId="{1890D838-5E78-48DF-942B-07A8D605E09D}" srcOrd="3" destOrd="0" presId="urn:microsoft.com/office/officeart/2018/2/layout/IconLabelDescriptionList"/>
    <dgm:cxn modelId="{35555EAA-0138-4567-947D-A547A1D7D30F}" type="presParOf" srcId="{C876072F-4976-44BB-A677-833E639127D2}" destId="{B434FC33-6573-47D3-9994-17FB78F2F89E}" srcOrd="4" destOrd="0" presId="urn:microsoft.com/office/officeart/2018/2/layout/IconLabelDescriptionList"/>
    <dgm:cxn modelId="{EAC49B0E-A866-4EE5-96D4-95682D08C088}" type="presParOf" srcId="{203C0E5F-1777-42C5-B15A-198AF0EAA152}" destId="{C56B4B72-86C2-46DC-8AA9-38E95EBC3B30}" srcOrd="1" destOrd="0" presId="urn:microsoft.com/office/officeart/2018/2/layout/IconLabelDescriptionList"/>
    <dgm:cxn modelId="{273B72DF-9C4F-4A33-A8D3-C23A63CAC4F5}" type="presParOf" srcId="{203C0E5F-1777-42C5-B15A-198AF0EAA152}" destId="{B7B82082-8571-4C77-B56B-F70E5277D076}" srcOrd="2" destOrd="0" presId="urn:microsoft.com/office/officeart/2018/2/layout/IconLabelDescriptionList"/>
    <dgm:cxn modelId="{CFDBDDBD-F35B-49DC-A80D-61C93F3DA4EA}" type="presParOf" srcId="{B7B82082-8571-4C77-B56B-F70E5277D076}" destId="{0389224F-9D2C-458F-BCE1-2B489997B908}" srcOrd="0" destOrd="0" presId="urn:microsoft.com/office/officeart/2018/2/layout/IconLabelDescriptionList"/>
    <dgm:cxn modelId="{FDB14D42-A90E-4E37-B531-BD964BD024C7}" type="presParOf" srcId="{B7B82082-8571-4C77-B56B-F70E5277D076}" destId="{0CACE0C4-6885-413A-A6D0-A4EB93090A19}" srcOrd="1" destOrd="0" presId="urn:microsoft.com/office/officeart/2018/2/layout/IconLabelDescriptionList"/>
    <dgm:cxn modelId="{A9251894-A2EF-49A1-B2B2-6E59C0AFE067}" type="presParOf" srcId="{B7B82082-8571-4C77-B56B-F70E5277D076}" destId="{3EEC1950-10C7-4B40-9E20-2B9DCB85D175}" srcOrd="2" destOrd="0" presId="urn:microsoft.com/office/officeart/2018/2/layout/IconLabelDescriptionList"/>
    <dgm:cxn modelId="{B3D6FEDA-E6C0-46CB-B773-ABC1549E43B8}" type="presParOf" srcId="{B7B82082-8571-4C77-B56B-F70E5277D076}" destId="{59BBBC05-E109-4816-A671-77EB1AE17CF0}" srcOrd="3" destOrd="0" presId="urn:microsoft.com/office/officeart/2018/2/layout/IconLabelDescriptionList"/>
    <dgm:cxn modelId="{59C34A7F-77FD-4E8B-96A5-02D4DEF30DC9}" type="presParOf" srcId="{B7B82082-8571-4C77-B56B-F70E5277D076}" destId="{8667BD72-C986-4598-AB1A-641B65BA5FB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14CCC2-7FB6-460F-84A6-4375FF6FBD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2437807-D0F3-47BC-92E7-1D109A18E4E5}">
      <dgm:prSet/>
      <dgm:spPr/>
      <dgm:t>
        <a:bodyPr/>
        <a:lstStyle/>
        <a:p>
          <a:pPr>
            <a:lnSpc>
              <a:spcPct val="100000"/>
            </a:lnSpc>
          </a:pPr>
          <a:r>
            <a:rPr lang="en-US"/>
            <a:t>THEORIES OF LIABILITY AGAINST PROPERTY OWNER AND/OR BUSINESS (BANK)</a:t>
          </a:r>
        </a:p>
      </dgm:t>
    </dgm:pt>
    <dgm:pt modelId="{F28FDE97-DB7F-461F-8ADE-20126BCB0164}" type="parTrans" cxnId="{C712763A-DE43-4736-BEED-CD07E32E7422}">
      <dgm:prSet/>
      <dgm:spPr/>
      <dgm:t>
        <a:bodyPr/>
        <a:lstStyle/>
        <a:p>
          <a:endParaRPr lang="en-US"/>
        </a:p>
      </dgm:t>
    </dgm:pt>
    <dgm:pt modelId="{6CC26A51-8D55-4069-9197-116CE02A7BC6}" type="sibTrans" cxnId="{C712763A-DE43-4736-BEED-CD07E32E7422}">
      <dgm:prSet/>
      <dgm:spPr/>
      <dgm:t>
        <a:bodyPr/>
        <a:lstStyle/>
        <a:p>
          <a:endParaRPr lang="en-US"/>
        </a:p>
      </dgm:t>
    </dgm:pt>
    <dgm:pt modelId="{F27CF65B-B336-4F71-AE4B-52C5C5220822}">
      <dgm:prSet/>
      <dgm:spPr/>
      <dgm:t>
        <a:bodyPr/>
        <a:lstStyle/>
        <a:p>
          <a:pPr>
            <a:lnSpc>
              <a:spcPct val="100000"/>
            </a:lnSpc>
          </a:pPr>
          <a:r>
            <a:rPr lang="en-US"/>
            <a:t>NOTICE</a:t>
          </a:r>
        </a:p>
      </dgm:t>
    </dgm:pt>
    <dgm:pt modelId="{EB1895C3-ADB1-40DE-8B2A-FA45D1EA00BB}" type="parTrans" cxnId="{DA2BA725-2D67-436B-81C1-5AB56A732DF3}">
      <dgm:prSet/>
      <dgm:spPr/>
      <dgm:t>
        <a:bodyPr/>
        <a:lstStyle/>
        <a:p>
          <a:endParaRPr lang="en-US"/>
        </a:p>
      </dgm:t>
    </dgm:pt>
    <dgm:pt modelId="{21596C77-427F-465D-931B-02078E1F5266}" type="sibTrans" cxnId="{DA2BA725-2D67-436B-81C1-5AB56A732DF3}">
      <dgm:prSet/>
      <dgm:spPr/>
      <dgm:t>
        <a:bodyPr/>
        <a:lstStyle/>
        <a:p>
          <a:endParaRPr lang="en-US"/>
        </a:p>
      </dgm:t>
    </dgm:pt>
    <dgm:pt modelId="{E704674B-A75C-4B32-A295-F98A86808781}">
      <dgm:prSet/>
      <dgm:spPr/>
      <dgm:t>
        <a:bodyPr/>
        <a:lstStyle/>
        <a:p>
          <a:pPr>
            <a:lnSpc>
              <a:spcPct val="100000"/>
            </a:lnSpc>
          </a:pPr>
          <a:r>
            <a:rPr lang="en-US" u="sng"/>
            <a:t>Actual Notice</a:t>
          </a:r>
          <a:endParaRPr lang="en-US"/>
        </a:p>
      </dgm:t>
    </dgm:pt>
    <dgm:pt modelId="{2B8C9170-0921-42F1-8A64-D5EC05AA7DD9}" type="parTrans" cxnId="{84751FD0-F251-4249-ABB8-D6B6FE3D1D18}">
      <dgm:prSet/>
      <dgm:spPr/>
      <dgm:t>
        <a:bodyPr/>
        <a:lstStyle/>
        <a:p>
          <a:endParaRPr lang="en-US"/>
        </a:p>
      </dgm:t>
    </dgm:pt>
    <dgm:pt modelId="{F6AEF8A4-2C20-4FD2-9C4F-B26F1C6BA772}" type="sibTrans" cxnId="{84751FD0-F251-4249-ABB8-D6B6FE3D1D18}">
      <dgm:prSet/>
      <dgm:spPr/>
      <dgm:t>
        <a:bodyPr/>
        <a:lstStyle/>
        <a:p>
          <a:endParaRPr lang="en-US"/>
        </a:p>
      </dgm:t>
    </dgm:pt>
    <dgm:pt modelId="{5DE8697C-1DB3-4FB6-A627-FBE848394730}">
      <dgm:prSet/>
      <dgm:spPr/>
      <dgm:t>
        <a:bodyPr/>
        <a:lstStyle/>
        <a:p>
          <a:r>
            <a:rPr lang="en-US"/>
            <a:t>Report of a threat</a:t>
          </a:r>
        </a:p>
      </dgm:t>
    </dgm:pt>
    <dgm:pt modelId="{2FB7F90C-892A-4D42-9F87-ED2E68B830D1}" type="parTrans" cxnId="{5262AF50-3449-4B96-82AD-FFE870B36736}">
      <dgm:prSet/>
      <dgm:spPr/>
      <dgm:t>
        <a:bodyPr/>
        <a:lstStyle/>
        <a:p>
          <a:endParaRPr lang="en-US"/>
        </a:p>
      </dgm:t>
    </dgm:pt>
    <dgm:pt modelId="{63357084-736F-4432-A5F7-1AA83E035F63}" type="sibTrans" cxnId="{5262AF50-3449-4B96-82AD-FFE870B36736}">
      <dgm:prSet/>
      <dgm:spPr/>
      <dgm:t>
        <a:bodyPr/>
        <a:lstStyle/>
        <a:p>
          <a:endParaRPr lang="en-US"/>
        </a:p>
      </dgm:t>
    </dgm:pt>
    <dgm:pt modelId="{B0825FF3-DE96-483A-A6DB-76F9A671332E}">
      <dgm:prSet/>
      <dgm:spPr/>
      <dgm:t>
        <a:bodyPr/>
        <a:lstStyle/>
        <a:p>
          <a:r>
            <a:rPr lang="en-US"/>
            <a:t>Signs of a threat</a:t>
          </a:r>
        </a:p>
      </dgm:t>
    </dgm:pt>
    <dgm:pt modelId="{DF813F68-B546-42DF-B589-43537A41E85B}" type="parTrans" cxnId="{22F1CEC7-267F-4ED4-86DF-C347A9733B46}">
      <dgm:prSet/>
      <dgm:spPr/>
      <dgm:t>
        <a:bodyPr/>
        <a:lstStyle/>
        <a:p>
          <a:endParaRPr lang="en-US"/>
        </a:p>
      </dgm:t>
    </dgm:pt>
    <dgm:pt modelId="{4DF324D5-9320-434B-8AF8-2CE4023B26BE}" type="sibTrans" cxnId="{22F1CEC7-267F-4ED4-86DF-C347A9733B46}">
      <dgm:prSet/>
      <dgm:spPr/>
      <dgm:t>
        <a:bodyPr/>
        <a:lstStyle/>
        <a:p>
          <a:endParaRPr lang="en-US"/>
        </a:p>
      </dgm:t>
    </dgm:pt>
    <dgm:pt modelId="{4D76B7FC-7BB2-4FC1-B5F5-B782A7F97FDB}">
      <dgm:prSet/>
      <dgm:spPr/>
      <dgm:t>
        <a:bodyPr/>
        <a:lstStyle/>
        <a:p>
          <a:r>
            <a:rPr lang="en-US"/>
            <a:t>The “Did Know” standard</a:t>
          </a:r>
        </a:p>
      </dgm:t>
    </dgm:pt>
    <dgm:pt modelId="{D3ECBDAB-FDA1-4200-9DB8-FFF3EC0E0572}" type="parTrans" cxnId="{621E41E1-E80E-434A-ACD8-53DCFEF0A2C7}">
      <dgm:prSet/>
      <dgm:spPr/>
      <dgm:t>
        <a:bodyPr/>
        <a:lstStyle/>
        <a:p>
          <a:endParaRPr lang="en-US"/>
        </a:p>
      </dgm:t>
    </dgm:pt>
    <dgm:pt modelId="{3C317EB1-6A3F-40F6-81C7-401115978FEB}" type="sibTrans" cxnId="{621E41E1-E80E-434A-ACD8-53DCFEF0A2C7}">
      <dgm:prSet/>
      <dgm:spPr/>
      <dgm:t>
        <a:bodyPr/>
        <a:lstStyle/>
        <a:p>
          <a:endParaRPr lang="en-US"/>
        </a:p>
      </dgm:t>
    </dgm:pt>
    <dgm:pt modelId="{479AE352-3D5A-43FC-B0AA-5BC2108C0CAC}" type="pres">
      <dgm:prSet presAssocID="{7314CCC2-7FB6-460F-84A6-4375FF6FBDE8}" presName="root" presStyleCnt="0">
        <dgm:presLayoutVars>
          <dgm:dir/>
          <dgm:resizeHandles val="exact"/>
        </dgm:presLayoutVars>
      </dgm:prSet>
      <dgm:spPr/>
    </dgm:pt>
    <dgm:pt modelId="{FD0DBBC5-3B81-4378-A5E1-F4ACF09FF2EB}" type="pres">
      <dgm:prSet presAssocID="{42437807-D0F3-47BC-92E7-1D109A18E4E5}" presName="compNode" presStyleCnt="0"/>
      <dgm:spPr/>
    </dgm:pt>
    <dgm:pt modelId="{4E3F76CE-8893-49DE-9E9F-1E4ED7547D23}" type="pres">
      <dgm:prSet presAssocID="{42437807-D0F3-47BC-92E7-1D109A18E4E5}" presName="bgRect" presStyleLbl="bgShp" presStyleIdx="0" presStyleCnt="2"/>
      <dgm:spPr/>
    </dgm:pt>
    <dgm:pt modelId="{B9EB8E5D-B174-4E2C-B5EE-23EAE08BE5FF}" type="pres">
      <dgm:prSet presAssocID="{42437807-D0F3-47BC-92E7-1D109A18E4E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D6468FFF-59A1-4D61-8207-E3025D9653DE}" type="pres">
      <dgm:prSet presAssocID="{42437807-D0F3-47BC-92E7-1D109A18E4E5}" presName="spaceRect" presStyleCnt="0"/>
      <dgm:spPr/>
    </dgm:pt>
    <dgm:pt modelId="{D2A775A7-19F5-4B5A-8596-0F13447C8C00}" type="pres">
      <dgm:prSet presAssocID="{42437807-D0F3-47BC-92E7-1D109A18E4E5}" presName="parTx" presStyleLbl="revTx" presStyleIdx="0" presStyleCnt="3">
        <dgm:presLayoutVars>
          <dgm:chMax val="0"/>
          <dgm:chPref val="0"/>
        </dgm:presLayoutVars>
      </dgm:prSet>
      <dgm:spPr/>
    </dgm:pt>
    <dgm:pt modelId="{B1F6ED3F-DFC9-45AB-820B-66049CFCEE1B}" type="pres">
      <dgm:prSet presAssocID="{6CC26A51-8D55-4069-9197-116CE02A7BC6}" presName="sibTrans" presStyleCnt="0"/>
      <dgm:spPr/>
    </dgm:pt>
    <dgm:pt modelId="{5B274470-AC66-40F9-8CB3-54F70130600C}" type="pres">
      <dgm:prSet presAssocID="{F27CF65B-B336-4F71-AE4B-52C5C5220822}" presName="compNode" presStyleCnt="0"/>
      <dgm:spPr/>
    </dgm:pt>
    <dgm:pt modelId="{A3FCDF09-DB43-4829-BFA5-E9D2DFB68F14}" type="pres">
      <dgm:prSet presAssocID="{F27CF65B-B336-4F71-AE4B-52C5C5220822}" presName="bgRect" presStyleLbl="bgShp" presStyleIdx="1" presStyleCnt="2"/>
      <dgm:spPr/>
    </dgm:pt>
    <dgm:pt modelId="{C4E31287-A851-4D3A-8C23-1CFA72889E96}" type="pres">
      <dgm:prSet presAssocID="{F27CF65B-B336-4F71-AE4B-52C5C52208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6085B20F-8561-48FD-A3FA-76DE7431B676}" type="pres">
      <dgm:prSet presAssocID="{F27CF65B-B336-4F71-AE4B-52C5C5220822}" presName="spaceRect" presStyleCnt="0"/>
      <dgm:spPr/>
    </dgm:pt>
    <dgm:pt modelId="{752D19E8-7675-4BFF-9B11-DA9E64250BBE}" type="pres">
      <dgm:prSet presAssocID="{F27CF65B-B336-4F71-AE4B-52C5C5220822}" presName="parTx" presStyleLbl="revTx" presStyleIdx="1" presStyleCnt="3">
        <dgm:presLayoutVars>
          <dgm:chMax val="0"/>
          <dgm:chPref val="0"/>
        </dgm:presLayoutVars>
      </dgm:prSet>
      <dgm:spPr/>
    </dgm:pt>
    <dgm:pt modelId="{923E53E6-DE58-45C1-93F9-93C7DF42AE57}" type="pres">
      <dgm:prSet presAssocID="{F27CF65B-B336-4F71-AE4B-52C5C5220822}" presName="desTx" presStyleLbl="revTx" presStyleIdx="2" presStyleCnt="3">
        <dgm:presLayoutVars/>
      </dgm:prSet>
      <dgm:spPr/>
    </dgm:pt>
  </dgm:ptLst>
  <dgm:cxnLst>
    <dgm:cxn modelId="{F38E5D05-CF42-4148-9CED-033B296B0666}" type="presOf" srcId="{E704674B-A75C-4B32-A295-F98A86808781}" destId="{923E53E6-DE58-45C1-93F9-93C7DF42AE57}" srcOrd="0" destOrd="0" presId="urn:microsoft.com/office/officeart/2018/2/layout/IconVerticalSolidList"/>
    <dgm:cxn modelId="{1FBA5520-466E-4C1E-A84B-1BE4EC53A962}" type="presOf" srcId="{B0825FF3-DE96-483A-A6DB-76F9A671332E}" destId="{923E53E6-DE58-45C1-93F9-93C7DF42AE57}" srcOrd="0" destOrd="2" presId="urn:microsoft.com/office/officeart/2018/2/layout/IconVerticalSolidList"/>
    <dgm:cxn modelId="{DA2BA725-2D67-436B-81C1-5AB56A732DF3}" srcId="{7314CCC2-7FB6-460F-84A6-4375FF6FBDE8}" destId="{F27CF65B-B336-4F71-AE4B-52C5C5220822}" srcOrd="1" destOrd="0" parTransId="{EB1895C3-ADB1-40DE-8B2A-FA45D1EA00BB}" sibTransId="{21596C77-427F-465D-931B-02078E1F5266}"/>
    <dgm:cxn modelId="{C712763A-DE43-4736-BEED-CD07E32E7422}" srcId="{7314CCC2-7FB6-460F-84A6-4375FF6FBDE8}" destId="{42437807-D0F3-47BC-92E7-1D109A18E4E5}" srcOrd="0" destOrd="0" parTransId="{F28FDE97-DB7F-461F-8ADE-20126BCB0164}" sibTransId="{6CC26A51-8D55-4069-9197-116CE02A7BC6}"/>
    <dgm:cxn modelId="{5262AF50-3449-4B96-82AD-FFE870B36736}" srcId="{E704674B-A75C-4B32-A295-F98A86808781}" destId="{5DE8697C-1DB3-4FB6-A627-FBE848394730}" srcOrd="0" destOrd="0" parTransId="{2FB7F90C-892A-4D42-9F87-ED2E68B830D1}" sibTransId="{63357084-736F-4432-A5F7-1AA83E035F63}"/>
    <dgm:cxn modelId="{F44DA15C-8B5F-4ED0-AE39-B51B7DD07AB9}" type="presOf" srcId="{5DE8697C-1DB3-4FB6-A627-FBE848394730}" destId="{923E53E6-DE58-45C1-93F9-93C7DF42AE57}" srcOrd="0" destOrd="1" presId="urn:microsoft.com/office/officeart/2018/2/layout/IconVerticalSolidList"/>
    <dgm:cxn modelId="{EF7F0AA3-7143-4E00-AB66-B9F6F5A98C7C}" type="presOf" srcId="{42437807-D0F3-47BC-92E7-1D109A18E4E5}" destId="{D2A775A7-19F5-4B5A-8596-0F13447C8C00}" srcOrd="0" destOrd="0" presId="urn:microsoft.com/office/officeart/2018/2/layout/IconVerticalSolidList"/>
    <dgm:cxn modelId="{22F1CEC7-267F-4ED4-86DF-C347A9733B46}" srcId="{E704674B-A75C-4B32-A295-F98A86808781}" destId="{B0825FF3-DE96-483A-A6DB-76F9A671332E}" srcOrd="1" destOrd="0" parTransId="{DF813F68-B546-42DF-B589-43537A41E85B}" sibTransId="{4DF324D5-9320-434B-8AF8-2CE4023B26BE}"/>
    <dgm:cxn modelId="{1B6291C8-9A6C-48E7-A680-F26C505501CA}" type="presOf" srcId="{F27CF65B-B336-4F71-AE4B-52C5C5220822}" destId="{752D19E8-7675-4BFF-9B11-DA9E64250BBE}" srcOrd="0" destOrd="0" presId="urn:microsoft.com/office/officeart/2018/2/layout/IconVerticalSolidList"/>
    <dgm:cxn modelId="{84751FD0-F251-4249-ABB8-D6B6FE3D1D18}" srcId="{F27CF65B-B336-4F71-AE4B-52C5C5220822}" destId="{E704674B-A75C-4B32-A295-F98A86808781}" srcOrd="0" destOrd="0" parTransId="{2B8C9170-0921-42F1-8A64-D5EC05AA7DD9}" sibTransId="{F6AEF8A4-2C20-4FD2-9C4F-B26F1C6BA772}"/>
    <dgm:cxn modelId="{5762F1D5-D019-418E-8965-C763B72E37A1}" type="presOf" srcId="{4D76B7FC-7BB2-4FC1-B5F5-B782A7F97FDB}" destId="{923E53E6-DE58-45C1-93F9-93C7DF42AE57}" srcOrd="0" destOrd="3" presId="urn:microsoft.com/office/officeart/2018/2/layout/IconVerticalSolidList"/>
    <dgm:cxn modelId="{7B1B04DE-F20A-445A-8D62-1E5E0ACAAD0A}" type="presOf" srcId="{7314CCC2-7FB6-460F-84A6-4375FF6FBDE8}" destId="{479AE352-3D5A-43FC-B0AA-5BC2108C0CAC}" srcOrd="0" destOrd="0" presId="urn:microsoft.com/office/officeart/2018/2/layout/IconVerticalSolidList"/>
    <dgm:cxn modelId="{621E41E1-E80E-434A-ACD8-53DCFEF0A2C7}" srcId="{E704674B-A75C-4B32-A295-F98A86808781}" destId="{4D76B7FC-7BB2-4FC1-B5F5-B782A7F97FDB}" srcOrd="2" destOrd="0" parTransId="{D3ECBDAB-FDA1-4200-9DB8-FFF3EC0E0572}" sibTransId="{3C317EB1-6A3F-40F6-81C7-401115978FEB}"/>
    <dgm:cxn modelId="{3A353D95-8C4D-4FEE-8E52-19A2AA1398FB}" type="presParOf" srcId="{479AE352-3D5A-43FC-B0AA-5BC2108C0CAC}" destId="{FD0DBBC5-3B81-4378-A5E1-F4ACF09FF2EB}" srcOrd="0" destOrd="0" presId="urn:microsoft.com/office/officeart/2018/2/layout/IconVerticalSolidList"/>
    <dgm:cxn modelId="{10EBAFAA-FBD0-4DA1-B221-F5CFE17778BF}" type="presParOf" srcId="{FD0DBBC5-3B81-4378-A5E1-F4ACF09FF2EB}" destId="{4E3F76CE-8893-49DE-9E9F-1E4ED7547D23}" srcOrd="0" destOrd="0" presId="urn:microsoft.com/office/officeart/2018/2/layout/IconVerticalSolidList"/>
    <dgm:cxn modelId="{98524AC3-34C8-4C6A-8B60-890CC3B7D431}" type="presParOf" srcId="{FD0DBBC5-3B81-4378-A5E1-F4ACF09FF2EB}" destId="{B9EB8E5D-B174-4E2C-B5EE-23EAE08BE5FF}" srcOrd="1" destOrd="0" presId="urn:microsoft.com/office/officeart/2018/2/layout/IconVerticalSolidList"/>
    <dgm:cxn modelId="{B4FE1804-693F-4F51-8FCF-7216E4B0597B}" type="presParOf" srcId="{FD0DBBC5-3B81-4378-A5E1-F4ACF09FF2EB}" destId="{D6468FFF-59A1-4D61-8207-E3025D9653DE}" srcOrd="2" destOrd="0" presId="urn:microsoft.com/office/officeart/2018/2/layout/IconVerticalSolidList"/>
    <dgm:cxn modelId="{D57662A5-F9CC-461E-B309-9C54F8288C1C}" type="presParOf" srcId="{FD0DBBC5-3B81-4378-A5E1-F4ACF09FF2EB}" destId="{D2A775A7-19F5-4B5A-8596-0F13447C8C00}" srcOrd="3" destOrd="0" presId="urn:microsoft.com/office/officeart/2018/2/layout/IconVerticalSolidList"/>
    <dgm:cxn modelId="{0C1C506E-C2B9-44CF-8FE3-24F30F43F0C8}" type="presParOf" srcId="{479AE352-3D5A-43FC-B0AA-5BC2108C0CAC}" destId="{B1F6ED3F-DFC9-45AB-820B-66049CFCEE1B}" srcOrd="1" destOrd="0" presId="urn:microsoft.com/office/officeart/2018/2/layout/IconVerticalSolidList"/>
    <dgm:cxn modelId="{2B41DBF2-1BDA-4A7B-AF31-B35E15B706F4}" type="presParOf" srcId="{479AE352-3D5A-43FC-B0AA-5BC2108C0CAC}" destId="{5B274470-AC66-40F9-8CB3-54F70130600C}" srcOrd="2" destOrd="0" presId="urn:microsoft.com/office/officeart/2018/2/layout/IconVerticalSolidList"/>
    <dgm:cxn modelId="{BE5D1B5F-E8AB-4A24-8921-E9023FFE460C}" type="presParOf" srcId="{5B274470-AC66-40F9-8CB3-54F70130600C}" destId="{A3FCDF09-DB43-4829-BFA5-E9D2DFB68F14}" srcOrd="0" destOrd="0" presId="urn:microsoft.com/office/officeart/2018/2/layout/IconVerticalSolidList"/>
    <dgm:cxn modelId="{E61CCBAC-6B9C-4E8F-AECE-B3FA0866BBE2}" type="presParOf" srcId="{5B274470-AC66-40F9-8CB3-54F70130600C}" destId="{C4E31287-A851-4D3A-8C23-1CFA72889E96}" srcOrd="1" destOrd="0" presId="urn:microsoft.com/office/officeart/2018/2/layout/IconVerticalSolidList"/>
    <dgm:cxn modelId="{982D6E47-9A14-4824-A747-AE3A80703A31}" type="presParOf" srcId="{5B274470-AC66-40F9-8CB3-54F70130600C}" destId="{6085B20F-8561-48FD-A3FA-76DE7431B676}" srcOrd="2" destOrd="0" presId="urn:microsoft.com/office/officeart/2018/2/layout/IconVerticalSolidList"/>
    <dgm:cxn modelId="{079BED61-6A88-4B9B-817B-C6D4139369B2}" type="presParOf" srcId="{5B274470-AC66-40F9-8CB3-54F70130600C}" destId="{752D19E8-7675-4BFF-9B11-DA9E64250BBE}" srcOrd="3" destOrd="0" presId="urn:microsoft.com/office/officeart/2018/2/layout/IconVerticalSolidList"/>
    <dgm:cxn modelId="{5BEA1B0E-AE8E-40F2-92FD-23D0B934E393}" type="presParOf" srcId="{5B274470-AC66-40F9-8CB3-54F70130600C}" destId="{923E53E6-DE58-45C1-93F9-93C7DF42AE5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AC8CDB-6779-4D57-BA10-64FA44A4543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14D1711-109B-465F-8CC8-8461FD4EB575}">
      <dgm:prSet/>
      <dgm:spPr/>
      <dgm:t>
        <a:bodyPr/>
        <a:lstStyle/>
        <a:p>
          <a:r>
            <a:rPr lang="en-US" b="0" i="0"/>
            <a:t>The development and implementation of “Active Shooter” policies and procedures:</a:t>
          </a:r>
          <a:endParaRPr lang="en-US"/>
        </a:p>
      </dgm:t>
    </dgm:pt>
    <dgm:pt modelId="{54C171D5-E46E-41FA-AE75-8A9B84F3428D}" type="parTrans" cxnId="{7E21E203-8662-44B2-9C68-C366B2E290BB}">
      <dgm:prSet/>
      <dgm:spPr/>
      <dgm:t>
        <a:bodyPr/>
        <a:lstStyle/>
        <a:p>
          <a:endParaRPr lang="en-US"/>
        </a:p>
      </dgm:t>
    </dgm:pt>
    <dgm:pt modelId="{F02AF831-E7E5-4A8B-999C-CB110144E21D}" type="sibTrans" cxnId="{7E21E203-8662-44B2-9C68-C366B2E290BB}">
      <dgm:prSet/>
      <dgm:spPr/>
      <dgm:t>
        <a:bodyPr/>
        <a:lstStyle/>
        <a:p>
          <a:endParaRPr lang="en-US"/>
        </a:p>
      </dgm:t>
    </dgm:pt>
    <dgm:pt modelId="{EC832F90-A7FA-4244-BCF4-B411422789B1}">
      <dgm:prSet/>
      <dgm:spPr/>
      <dgm:t>
        <a:bodyPr/>
        <a:lstStyle/>
        <a:p>
          <a:r>
            <a:rPr lang="en-US" b="0" i="0"/>
            <a:t>Prevention/Detection</a:t>
          </a:r>
          <a:endParaRPr lang="en-US"/>
        </a:p>
      </dgm:t>
    </dgm:pt>
    <dgm:pt modelId="{D35883F9-E35D-4A2B-9473-9BE382E25184}" type="parTrans" cxnId="{ECB8CDC0-1667-44BB-844E-7CEBFE981C13}">
      <dgm:prSet/>
      <dgm:spPr/>
      <dgm:t>
        <a:bodyPr/>
        <a:lstStyle/>
        <a:p>
          <a:endParaRPr lang="en-US"/>
        </a:p>
      </dgm:t>
    </dgm:pt>
    <dgm:pt modelId="{5383D0D0-B41B-46BC-9697-8B17716053B8}" type="sibTrans" cxnId="{ECB8CDC0-1667-44BB-844E-7CEBFE981C13}">
      <dgm:prSet/>
      <dgm:spPr/>
      <dgm:t>
        <a:bodyPr/>
        <a:lstStyle/>
        <a:p>
          <a:endParaRPr lang="en-US"/>
        </a:p>
      </dgm:t>
    </dgm:pt>
    <dgm:pt modelId="{B1B4E7F5-415F-46CF-B069-07F8980E6C5B}">
      <dgm:prSet/>
      <dgm:spPr/>
      <dgm:t>
        <a:bodyPr/>
        <a:lstStyle/>
        <a:p>
          <a:r>
            <a:rPr lang="en-US" b="0" i="0"/>
            <a:t>Response</a:t>
          </a:r>
          <a:endParaRPr lang="en-US"/>
        </a:p>
      </dgm:t>
    </dgm:pt>
    <dgm:pt modelId="{8172889A-D854-4A7F-A589-4E6031097739}" type="parTrans" cxnId="{7BD74B76-0C62-4026-97F5-30ED527F67AD}">
      <dgm:prSet/>
      <dgm:spPr/>
      <dgm:t>
        <a:bodyPr/>
        <a:lstStyle/>
        <a:p>
          <a:endParaRPr lang="en-US"/>
        </a:p>
      </dgm:t>
    </dgm:pt>
    <dgm:pt modelId="{6351EF63-922B-4189-A25B-46D65588BEA5}" type="sibTrans" cxnId="{7BD74B76-0C62-4026-97F5-30ED527F67AD}">
      <dgm:prSet/>
      <dgm:spPr/>
      <dgm:t>
        <a:bodyPr/>
        <a:lstStyle/>
        <a:p>
          <a:endParaRPr lang="en-US"/>
        </a:p>
      </dgm:t>
    </dgm:pt>
    <dgm:pt modelId="{1E963C48-A833-419A-BA30-F2CF72C28018}">
      <dgm:prSet/>
      <dgm:spPr/>
      <dgm:t>
        <a:bodyPr/>
        <a:lstStyle/>
        <a:p>
          <a:r>
            <a:rPr lang="en-US" b="0" i="0"/>
            <a:t>Serves (at least) three goals:</a:t>
          </a:r>
          <a:endParaRPr lang="en-US"/>
        </a:p>
      </dgm:t>
    </dgm:pt>
    <dgm:pt modelId="{B9D1E7BF-089B-41C2-B3AD-C687C30A3DE2}" type="parTrans" cxnId="{94297C28-DC42-4809-BE00-2F79A02D259E}">
      <dgm:prSet/>
      <dgm:spPr/>
      <dgm:t>
        <a:bodyPr/>
        <a:lstStyle/>
        <a:p>
          <a:endParaRPr lang="en-US"/>
        </a:p>
      </dgm:t>
    </dgm:pt>
    <dgm:pt modelId="{E6FD50F3-53D6-40CC-A445-4EB487086667}" type="sibTrans" cxnId="{94297C28-DC42-4809-BE00-2F79A02D259E}">
      <dgm:prSet/>
      <dgm:spPr/>
      <dgm:t>
        <a:bodyPr/>
        <a:lstStyle/>
        <a:p>
          <a:endParaRPr lang="en-US"/>
        </a:p>
      </dgm:t>
    </dgm:pt>
    <dgm:pt modelId="{F980E687-C55F-4393-A6A1-81AC32BBCD31}">
      <dgm:prSet/>
      <dgm:spPr/>
      <dgm:t>
        <a:bodyPr/>
        <a:lstStyle/>
        <a:p>
          <a:r>
            <a:rPr lang="en-US" b="0" i="0"/>
            <a:t>Safer workplace for employees</a:t>
          </a:r>
          <a:endParaRPr lang="en-US"/>
        </a:p>
      </dgm:t>
    </dgm:pt>
    <dgm:pt modelId="{79503F95-7157-4449-85E6-70B027D91679}" type="parTrans" cxnId="{BACF3B3E-E25B-49E3-8C2D-E287C375FF08}">
      <dgm:prSet/>
      <dgm:spPr/>
      <dgm:t>
        <a:bodyPr/>
        <a:lstStyle/>
        <a:p>
          <a:endParaRPr lang="en-US"/>
        </a:p>
      </dgm:t>
    </dgm:pt>
    <dgm:pt modelId="{66AC836E-E592-41BC-84D0-5E1DF67CC508}" type="sibTrans" cxnId="{BACF3B3E-E25B-49E3-8C2D-E287C375FF08}">
      <dgm:prSet/>
      <dgm:spPr/>
      <dgm:t>
        <a:bodyPr/>
        <a:lstStyle/>
        <a:p>
          <a:endParaRPr lang="en-US"/>
        </a:p>
      </dgm:t>
    </dgm:pt>
    <dgm:pt modelId="{2201019B-55D0-4262-9E6B-229134DBF406}">
      <dgm:prSet/>
      <dgm:spPr/>
      <dgm:t>
        <a:bodyPr/>
        <a:lstStyle/>
        <a:p>
          <a:r>
            <a:rPr lang="en-US" b="0" i="0"/>
            <a:t>Safer business environment for customers</a:t>
          </a:r>
          <a:endParaRPr lang="en-US"/>
        </a:p>
      </dgm:t>
    </dgm:pt>
    <dgm:pt modelId="{B4848370-D5FD-43B8-B8B2-89C712325ACF}" type="parTrans" cxnId="{1666F285-29A9-4F62-9275-9EF3FA2A6B41}">
      <dgm:prSet/>
      <dgm:spPr/>
      <dgm:t>
        <a:bodyPr/>
        <a:lstStyle/>
        <a:p>
          <a:endParaRPr lang="en-US"/>
        </a:p>
      </dgm:t>
    </dgm:pt>
    <dgm:pt modelId="{7FD74B1F-9F04-47E6-A575-520F2D4DFFC9}" type="sibTrans" cxnId="{1666F285-29A9-4F62-9275-9EF3FA2A6B41}">
      <dgm:prSet/>
      <dgm:spPr/>
      <dgm:t>
        <a:bodyPr/>
        <a:lstStyle/>
        <a:p>
          <a:endParaRPr lang="en-US"/>
        </a:p>
      </dgm:t>
    </dgm:pt>
    <dgm:pt modelId="{0933F5E6-ADA5-4CF5-A4B9-2E0B16FE310F}">
      <dgm:prSet/>
      <dgm:spPr/>
      <dgm:t>
        <a:bodyPr/>
        <a:lstStyle/>
        <a:p>
          <a:r>
            <a:rPr lang="en-US" b="0" i="0"/>
            <a:t>Provide a defense to a liability claim</a:t>
          </a:r>
          <a:endParaRPr lang="en-US"/>
        </a:p>
      </dgm:t>
    </dgm:pt>
    <dgm:pt modelId="{E91CA60D-B769-4F78-A324-8F990C82B559}" type="parTrans" cxnId="{A55F83CF-9042-41AC-8697-42ED446E1D56}">
      <dgm:prSet/>
      <dgm:spPr/>
      <dgm:t>
        <a:bodyPr/>
        <a:lstStyle/>
        <a:p>
          <a:endParaRPr lang="en-US"/>
        </a:p>
      </dgm:t>
    </dgm:pt>
    <dgm:pt modelId="{34116B3E-6470-460F-B634-BEF160B8448A}" type="sibTrans" cxnId="{A55F83CF-9042-41AC-8697-42ED446E1D56}">
      <dgm:prSet/>
      <dgm:spPr/>
      <dgm:t>
        <a:bodyPr/>
        <a:lstStyle/>
        <a:p>
          <a:endParaRPr lang="en-US"/>
        </a:p>
      </dgm:t>
    </dgm:pt>
    <dgm:pt modelId="{DC689402-29A4-47E4-843B-C9A74A04F729}" type="pres">
      <dgm:prSet presAssocID="{26AC8CDB-6779-4D57-BA10-64FA44A4543D}" presName="linear" presStyleCnt="0">
        <dgm:presLayoutVars>
          <dgm:dir/>
          <dgm:animLvl val="lvl"/>
          <dgm:resizeHandles val="exact"/>
        </dgm:presLayoutVars>
      </dgm:prSet>
      <dgm:spPr/>
    </dgm:pt>
    <dgm:pt modelId="{747BDBF9-4FD4-42C6-9FE4-20B070D826A6}" type="pres">
      <dgm:prSet presAssocID="{414D1711-109B-465F-8CC8-8461FD4EB575}" presName="parentLin" presStyleCnt="0"/>
      <dgm:spPr/>
    </dgm:pt>
    <dgm:pt modelId="{65A15F6C-6DAB-4DE1-8DFF-D71885CA1A8D}" type="pres">
      <dgm:prSet presAssocID="{414D1711-109B-465F-8CC8-8461FD4EB575}" presName="parentLeftMargin" presStyleLbl="node1" presStyleIdx="0" presStyleCnt="2"/>
      <dgm:spPr/>
    </dgm:pt>
    <dgm:pt modelId="{9F7A5103-6E65-4454-BC42-1F7D2A9D8921}" type="pres">
      <dgm:prSet presAssocID="{414D1711-109B-465F-8CC8-8461FD4EB575}" presName="parentText" presStyleLbl="node1" presStyleIdx="0" presStyleCnt="2">
        <dgm:presLayoutVars>
          <dgm:chMax val="0"/>
          <dgm:bulletEnabled val="1"/>
        </dgm:presLayoutVars>
      </dgm:prSet>
      <dgm:spPr/>
    </dgm:pt>
    <dgm:pt modelId="{87BFB0EA-2A82-416A-A5C7-84F98D4F8DDF}" type="pres">
      <dgm:prSet presAssocID="{414D1711-109B-465F-8CC8-8461FD4EB575}" presName="negativeSpace" presStyleCnt="0"/>
      <dgm:spPr/>
    </dgm:pt>
    <dgm:pt modelId="{EB1BF9E5-E4B4-4DEB-9875-2CD615CDEC87}" type="pres">
      <dgm:prSet presAssocID="{414D1711-109B-465F-8CC8-8461FD4EB575}" presName="childText" presStyleLbl="conFgAcc1" presStyleIdx="0" presStyleCnt="2">
        <dgm:presLayoutVars>
          <dgm:bulletEnabled val="1"/>
        </dgm:presLayoutVars>
      </dgm:prSet>
      <dgm:spPr/>
    </dgm:pt>
    <dgm:pt modelId="{8779AFEB-32B1-4997-9BB8-8B2EF8CF38DD}" type="pres">
      <dgm:prSet presAssocID="{F02AF831-E7E5-4A8B-999C-CB110144E21D}" presName="spaceBetweenRectangles" presStyleCnt="0"/>
      <dgm:spPr/>
    </dgm:pt>
    <dgm:pt modelId="{F73445F1-4531-46FA-967F-CFE86B758022}" type="pres">
      <dgm:prSet presAssocID="{1E963C48-A833-419A-BA30-F2CF72C28018}" presName="parentLin" presStyleCnt="0"/>
      <dgm:spPr/>
    </dgm:pt>
    <dgm:pt modelId="{17C51D19-EF4E-44AC-9F21-F9BA5523B31B}" type="pres">
      <dgm:prSet presAssocID="{1E963C48-A833-419A-BA30-F2CF72C28018}" presName="parentLeftMargin" presStyleLbl="node1" presStyleIdx="0" presStyleCnt="2"/>
      <dgm:spPr/>
    </dgm:pt>
    <dgm:pt modelId="{E1BFBD10-EA05-4A9F-B9B7-267AAD8DE03C}" type="pres">
      <dgm:prSet presAssocID="{1E963C48-A833-419A-BA30-F2CF72C28018}" presName="parentText" presStyleLbl="node1" presStyleIdx="1" presStyleCnt="2">
        <dgm:presLayoutVars>
          <dgm:chMax val="0"/>
          <dgm:bulletEnabled val="1"/>
        </dgm:presLayoutVars>
      </dgm:prSet>
      <dgm:spPr/>
    </dgm:pt>
    <dgm:pt modelId="{7E06BFD4-183A-47ED-A5DB-3F0BF908B67B}" type="pres">
      <dgm:prSet presAssocID="{1E963C48-A833-419A-BA30-F2CF72C28018}" presName="negativeSpace" presStyleCnt="0"/>
      <dgm:spPr/>
    </dgm:pt>
    <dgm:pt modelId="{B0FFAED2-3814-4868-AC22-F64365375C69}" type="pres">
      <dgm:prSet presAssocID="{1E963C48-A833-419A-BA30-F2CF72C28018}" presName="childText" presStyleLbl="conFgAcc1" presStyleIdx="1" presStyleCnt="2">
        <dgm:presLayoutVars>
          <dgm:bulletEnabled val="1"/>
        </dgm:presLayoutVars>
      </dgm:prSet>
      <dgm:spPr/>
    </dgm:pt>
  </dgm:ptLst>
  <dgm:cxnLst>
    <dgm:cxn modelId="{7E21E203-8662-44B2-9C68-C366B2E290BB}" srcId="{26AC8CDB-6779-4D57-BA10-64FA44A4543D}" destId="{414D1711-109B-465F-8CC8-8461FD4EB575}" srcOrd="0" destOrd="0" parTransId="{54C171D5-E46E-41FA-AE75-8A9B84F3428D}" sibTransId="{F02AF831-E7E5-4A8B-999C-CB110144E21D}"/>
    <dgm:cxn modelId="{D293B224-337D-45C4-97E4-66E6867B9F16}" type="presOf" srcId="{414D1711-109B-465F-8CC8-8461FD4EB575}" destId="{9F7A5103-6E65-4454-BC42-1F7D2A9D8921}" srcOrd="1" destOrd="0" presId="urn:microsoft.com/office/officeart/2005/8/layout/list1"/>
    <dgm:cxn modelId="{94297C28-DC42-4809-BE00-2F79A02D259E}" srcId="{26AC8CDB-6779-4D57-BA10-64FA44A4543D}" destId="{1E963C48-A833-419A-BA30-F2CF72C28018}" srcOrd="1" destOrd="0" parTransId="{B9D1E7BF-089B-41C2-B3AD-C687C30A3DE2}" sibTransId="{E6FD50F3-53D6-40CC-A445-4EB487086667}"/>
    <dgm:cxn modelId="{357F102F-AC69-4EF6-98A4-4D800E3903A2}" type="presOf" srcId="{0933F5E6-ADA5-4CF5-A4B9-2E0B16FE310F}" destId="{B0FFAED2-3814-4868-AC22-F64365375C69}" srcOrd="0" destOrd="2" presId="urn:microsoft.com/office/officeart/2005/8/layout/list1"/>
    <dgm:cxn modelId="{E2158334-8375-4B91-AF31-E0858DA5F194}" type="presOf" srcId="{414D1711-109B-465F-8CC8-8461FD4EB575}" destId="{65A15F6C-6DAB-4DE1-8DFF-D71885CA1A8D}" srcOrd="0" destOrd="0" presId="urn:microsoft.com/office/officeart/2005/8/layout/list1"/>
    <dgm:cxn modelId="{0AB9A539-B148-496B-A6CC-EB75A0F0A36F}" type="presOf" srcId="{1E963C48-A833-419A-BA30-F2CF72C28018}" destId="{E1BFBD10-EA05-4A9F-B9B7-267AAD8DE03C}" srcOrd="1" destOrd="0" presId="urn:microsoft.com/office/officeart/2005/8/layout/list1"/>
    <dgm:cxn modelId="{BACF3B3E-E25B-49E3-8C2D-E287C375FF08}" srcId="{1E963C48-A833-419A-BA30-F2CF72C28018}" destId="{F980E687-C55F-4393-A6A1-81AC32BBCD31}" srcOrd="0" destOrd="0" parTransId="{79503F95-7157-4449-85E6-70B027D91679}" sibTransId="{66AC836E-E592-41BC-84D0-5E1DF67CC508}"/>
    <dgm:cxn modelId="{7BD74B76-0C62-4026-97F5-30ED527F67AD}" srcId="{414D1711-109B-465F-8CC8-8461FD4EB575}" destId="{B1B4E7F5-415F-46CF-B069-07F8980E6C5B}" srcOrd="1" destOrd="0" parTransId="{8172889A-D854-4A7F-A589-4E6031097739}" sibTransId="{6351EF63-922B-4189-A25B-46D65588BEA5}"/>
    <dgm:cxn modelId="{1666F285-29A9-4F62-9275-9EF3FA2A6B41}" srcId="{1E963C48-A833-419A-BA30-F2CF72C28018}" destId="{2201019B-55D0-4262-9E6B-229134DBF406}" srcOrd="1" destOrd="0" parTransId="{B4848370-D5FD-43B8-B8B2-89C712325ACF}" sibTransId="{7FD74B1F-9F04-47E6-A575-520F2D4DFFC9}"/>
    <dgm:cxn modelId="{EDC3309F-869A-48D1-9F97-4F43F83F7037}" type="presOf" srcId="{B1B4E7F5-415F-46CF-B069-07F8980E6C5B}" destId="{EB1BF9E5-E4B4-4DEB-9875-2CD615CDEC87}" srcOrd="0" destOrd="1" presId="urn:microsoft.com/office/officeart/2005/8/layout/list1"/>
    <dgm:cxn modelId="{1F1CFCBD-B29C-4CBB-91DF-B705E8E5D05D}" type="presOf" srcId="{26AC8CDB-6779-4D57-BA10-64FA44A4543D}" destId="{DC689402-29A4-47E4-843B-C9A74A04F729}" srcOrd="0" destOrd="0" presId="urn:microsoft.com/office/officeart/2005/8/layout/list1"/>
    <dgm:cxn modelId="{ECB8CDC0-1667-44BB-844E-7CEBFE981C13}" srcId="{414D1711-109B-465F-8CC8-8461FD4EB575}" destId="{EC832F90-A7FA-4244-BCF4-B411422789B1}" srcOrd="0" destOrd="0" parTransId="{D35883F9-E35D-4A2B-9473-9BE382E25184}" sibTransId="{5383D0D0-B41B-46BC-9697-8B17716053B8}"/>
    <dgm:cxn modelId="{29027CC5-F189-4264-93C2-AD1E91F5FC2A}" type="presOf" srcId="{2201019B-55D0-4262-9E6B-229134DBF406}" destId="{B0FFAED2-3814-4868-AC22-F64365375C69}" srcOrd="0" destOrd="1" presId="urn:microsoft.com/office/officeart/2005/8/layout/list1"/>
    <dgm:cxn modelId="{A55F83CF-9042-41AC-8697-42ED446E1D56}" srcId="{1E963C48-A833-419A-BA30-F2CF72C28018}" destId="{0933F5E6-ADA5-4CF5-A4B9-2E0B16FE310F}" srcOrd="2" destOrd="0" parTransId="{E91CA60D-B769-4F78-A324-8F990C82B559}" sibTransId="{34116B3E-6470-460F-B634-BEF160B8448A}"/>
    <dgm:cxn modelId="{4CA210D1-6E99-4137-891F-B5B4C63626AB}" type="presOf" srcId="{1E963C48-A833-419A-BA30-F2CF72C28018}" destId="{17C51D19-EF4E-44AC-9F21-F9BA5523B31B}" srcOrd="0" destOrd="0" presId="urn:microsoft.com/office/officeart/2005/8/layout/list1"/>
    <dgm:cxn modelId="{229434F5-EAD0-430C-BBB5-115AAF6F021F}" type="presOf" srcId="{F980E687-C55F-4393-A6A1-81AC32BBCD31}" destId="{B0FFAED2-3814-4868-AC22-F64365375C69}" srcOrd="0" destOrd="0" presId="urn:microsoft.com/office/officeart/2005/8/layout/list1"/>
    <dgm:cxn modelId="{2D570EFC-CB3B-45CA-8D04-12A121184130}" type="presOf" srcId="{EC832F90-A7FA-4244-BCF4-B411422789B1}" destId="{EB1BF9E5-E4B4-4DEB-9875-2CD615CDEC87}" srcOrd="0" destOrd="0" presId="urn:microsoft.com/office/officeart/2005/8/layout/list1"/>
    <dgm:cxn modelId="{4929BA8B-C160-4DE6-8343-98DCE1411EEB}" type="presParOf" srcId="{DC689402-29A4-47E4-843B-C9A74A04F729}" destId="{747BDBF9-4FD4-42C6-9FE4-20B070D826A6}" srcOrd="0" destOrd="0" presId="urn:microsoft.com/office/officeart/2005/8/layout/list1"/>
    <dgm:cxn modelId="{E87CB933-05EE-45AE-9CE9-751EDBB80E44}" type="presParOf" srcId="{747BDBF9-4FD4-42C6-9FE4-20B070D826A6}" destId="{65A15F6C-6DAB-4DE1-8DFF-D71885CA1A8D}" srcOrd="0" destOrd="0" presId="urn:microsoft.com/office/officeart/2005/8/layout/list1"/>
    <dgm:cxn modelId="{C711FD97-B879-4A28-8BBD-2CCBA25E0BA8}" type="presParOf" srcId="{747BDBF9-4FD4-42C6-9FE4-20B070D826A6}" destId="{9F7A5103-6E65-4454-BC42-1F7D2A9D8921}" srcOrd="1" destOrd="0" presId="urn:microsoft.com/office/officeart/2005/8/layout/list1"/>
    <dgm:cxn modelId="{C19C8AE3-D1B8-4CA9-B4B1-31668CB77E31}" type="presParOf" srcId="{DC689402-29A4-47E4-843B-C9A74A04F729}" destId="{87BFB0EA-2A82-416A-A5C7-84F98D4F8DDF}" srcOrd="1" destOrd="0" presId="urn:microsoft.com/office/officeart/2005/8/layout/list1"/>
    <dgm:cxn modelId="{F3B45EAE-D70E-4BCC-9132-C640F96732B0}" type="presParOf" srcId="{DC689402-29A4-47E4-843B-C9A74A04F729}" destId="{EB1BF9E5-E4B4-4DEB-9875-2CD615CDEC87}" srcOrd="2" destOrd="0" presId="urn:microsoft.com/office/officeart/2005/8/layout/list1"/>
    <dgm:cxn modelId="{2607E743-AD98-4D14-B38B-AC33224B5BCB}" type="presParOf" srcId="{DC689402-29A4-47E4-843B-C9A74A04F729}" destId="{8779AFEB-32B1-4997-9BB8-8B2EF8CF38DD}" srcOrd="3" destOrd="0" presId="urn:microsoft.com/office/officeart/2005/8/layout/list1"/>
    <dgm:cxn modelId="{9D9A483A-C1D7-4C33-9743-E4B07557CD47}" type="presParOf" srcId="{DC689402-29A4-47E4-843B-C9A74A04F729}" destId="{F73445F1-4531-46FA-967F-CFE86B758022}" srcOrd="4" destOrd="0" presId="urn:microsoft.com/office/officeart/2005/8/layout/list1"/>
    <dgm:cxn modelId="{ADFB2B86-6D0A-4FCD-8AAD-44CEC633FC56}" type="presParOf" srcId="{F73445F1-4531-46FA-967F-CFE86B758022}" destId="{17C51D19-EF4E-44AC-9F21-F9BA5523B31B}" srcOrd="0" destOrd="0" presId="urn:microsoft.com/office/officeart/2005/8/layout/list1"/>
    <dgm:cxn modelId="{453259D9-5B1A-4FEA-A35C-54B63A3D7A3A}" type="presParOf" srcId="{F73445F1-4531-46FA-967F-CFE86B758022}" destId="{E1BFBD10-EA05-4A9F-B9B7-267AAD8DE03C}" srcOrd="1" destOrd="0" presId="urn:microsoft.com/office/officeart/2005/8/layout/list1"/>
    <dgm:cxn modelId="{1B2D0758-9913-463E-A52B-E6523C488126}" type="presParOf" srcId="{DC689402-29A4-47E4-843B-C9A74A04F729}" destId="{7E06BFD4-183A-47ED-A5DB-3F0BF908B67B}" srcOrd="5" destOrd="0" presId="urn:microsoft.com/office/officeart/2005/8/layout/list1"/>
    <dgm:cxn modelId="{FEBBF600-F3F1-41E2-9BBC-21B29AA7A7E0}" type="presParOf" srcId="{DC689402-29A4-47E4-843B-C9A74A04F729}" destId="{B0FFAED2-3814-4868-AC22-F64365375C6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1E7B31F-1315-4DE0-AA13-9B826EF0C7D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76D2E26-9B2E-4543-9817-E6DA5779030E}">
      <dgm:prSet/>
      <dgm:spPr/>
      <dgm:t>
        <a:bodyPr/>
        <a:lstStyle/>
        <a:p>
          <a:r>
            <a:rPr lang="en-US"/>
            <a:t>We live in a world where 20/20 hindsight is the effective standard. </a:t>
          </a:r>
        </a:p>
      </dgm:t>
    </dgm:pt>
    <dgm:pt modelId="{44679D23-4EB9-4F62-8D5F-941F403B2B62}" type="parTrans" cxnId="{96C9524A-8545-4D08-A0B5-9D0FCC00E808}">
      <dgm:prSet/>
      <dgm:spPr/>
      <dgm:t>
        <a:bodyPr/>
        <a:lstStyle/>
        <a:p>
          <a:endParaRPr lang="en-US"/>
        </a:p>
      </dgm:t>
    </dgm:pt>
    <dgm:pt modelId="{9BBEEC87-9617-4CA6-874C-BF7A535CB1EC}" type="sibTrans" cxnId="{96C9524A-8545-4D08-A0B5-9D0FCC00E808}">
      <dgm:prSet/>
      <dgm:spPr/>
      <dgm:t>
        <a:bodyPr/>
        <a:lstStyle/>
        <a:p>
          <a:endParaRPr lang="en-US"/>
        </a:p>
      </dgm:t>
    </dgm:pt>
    <dgm:pt modelId="{8B465CC1-D706-4612-9118-578BA9E818CE}">
      <dgm:prSet/>
      <dgm:spPr/>
      <dgm:t>
        <a:bodyPr/>
        <a:lstStyle/>
        <a:p>
          <a:r>
            <a:rPr lang="en-US"/>
            <a:t>The perception is that gun violence is increasing and, therefore, foreseeable.</a:t>
          </a:r>
        </a:p>
      </dgm:t>
    </dgm:pt>
    <dgm:pt modelId="{097270F2-A252-4126-8799-4F97B7988461}" type="parTrans" cxnId="{9D4427A9-213B-4C55-A20F-A4D71C4881FE}">
      <dgm:prSet/>
      <dgm:spPr/>
      <dgm:t>
        <a:bodyPr/>
        <a:lstStyle/>
        <a:p>
          <a:endParaRPr lang="en-US"/>
        </a:p>
      </dgm:t>
    </dgm:pt>
    <dgm:pt modelId="{E01910AC-49E3-41E3-AA17-8DCDB170F3D1}" type="sibTrans" cxnId="{9D4427A9-213B-4C55-A20F-A4D71C4881FE}">
      <dgm:prSet/>
      <dgm:spPr/>
      <dgm:t>
        <a:bodyPr/>
        <a:lstStyle/>
        <a:p>
          <a:endParaRPr lang="en-US"/>
        </a:p>
      </dgm:t>
    </dgm:pt>
    <dgm:pt modelId="{36E7A866-6F96-463A-844D-275B9EED30AD}">
      <dgm:prSet/>
      <dgm:spPr/>
      <dgm:t>
        <a:bodyPr/>
        <a:lstStyle/>
        <a:p>
          <a:r>
            <a:rPr lang="en-US"/>
            <a:t>The absence of forethought, a plan, and training will likely result in liability</a:t>
          </a:r>
        </a:p>
      </dgm:t>
    </dgm:pt>
    <dgm:pt modelId="{868C64D3-8B2C-43F3-9299-C321DF87C80E}" type="parTrans" cxnId="{591A5D42-3472-4ED2-BBA4-F80B1C8B29A5}">
      <dgm:prSet/>
      <dgm:spPr/>
      <dgm:t>
        <a:bodyPr/>
        <a:lstStyle/>
        <a:p>
          <a:endParaRPr lang="en-US"/>
        </a:p>
      </dgm:t>
    </dgm:pt>
    <dgm:pt modelId="{C4A925D9-430E-4143-9863-152DFF7978AA}" type="sibTrans" cxnId="{591A5D42-3472-4ED2-BBA4-F80B1C8B29A5}">
      <dgm:prSet/>
      <dgm:spPr/>
      <dgm:t>
        <a:bodyPr/>
        <a:lstStyle/>
        <a:p>
          <a:endParaRPr lang="en-US"/>
        </a:p>
      </dgm:t>
    </dgm:pt>
    <dgm:pt modelId="{B1BA153A-CB90-4EA3-94BA-8ECC11FAFB69}">
      <dgm:prSet/>
      <dgm:spPr/>
      <dgm:t>
        <a:bodyPr/>
        <a:lstStyle/>
        <a:p>
          <a:r>
            <a:rPr lang="en-US"/>
            <a:t>There are various resources that can and should be used</a:t>
          </a:r>
        </a:p>
      </dgm:t>
    </dgm:pt>
    <dgm:pt modelId="{EE1D1259-18B0-4817-86D6-04F43FA0F802}" type="parTrans" cxnId="{4D5CB98F-562B-4EE2-A916-CF5EEBAA7C9B}">
      <dgm:prSet/>
      <dgm:spPr/>
      <dgm:t>
        <a:bodyPr/>
        <a:lstStyle/>
        <a:p>
          <a:endParaRPr lang="en-US"/>
        </a:p>
      </dgm:t>
    </dgm:pt>
    <dgm:pt modelId="{F93DCE18-C8D9-4FF0-BAC2-A3EE7A01AD12}" type="sibTrans" cxnId="{4D5CB98F-562B-4EE2-A916-CF5EEBAA7C9B}">
      <dgm:prSet/>
      <dgm:spPr/>
      <dgm:t>
        <a:bodyPr/>
        <a:lstStyle/>
        <a:p>
          <a:endParaRPr lang="en-US"/>
        </a:p>
      </dgm:t>
    </dgm:pt>
    <dgm:pt modelId="{16C72D9B-BB38-4FC8-A7CB-D1F382F20281}" type="pres">
      <dgm:prSet presAssocID="{61E7B31F-1315-4DE0-AA13-9B826EF0C7D9}" presName="vert0" presStyleCnt="0">
        <dgm:presLayoutVars>
          <dgm:dir/>
          <dgm:animOne val="branch"/>
          <dgm:animLvl val="lvl"/>
        </dgm:presLayoutVars>
      </dgm:prSet>
      <dgm:spPr/>
    </dgm:pt>
    <dgm:pt modelId="{D35A5F5F-627F-4411-A63C-FA9D61323BE1}" type="pres">
      <dgm:prSet presAssocID="{176D2E26-9B2E-4543-9817-E6DA5779030E}" presName="thickLine" presStyleLbl="alignNode1" presStyleIdx="0" presStyleCnt="4"/>
      <dgm:spPr/>
    </dgm:pt>
    <dgm:pt modelId="{CE6EBD43-3990-4548-BD6D-5741A87383C7}" type="pres">
      <dgm:prSet presAssocID="{176D2E26-9B2E-4543-9817-E6DA5779030E}" presName="horz1" presStyleCnt="0"/>
      <dgm:spPr/>
    </dgm:pt>
    <dgm:pt modelId="{16E60F4D-8930-4D0F-AB2C-B088AAD37C44}" type="pres">
      <dgm:prSet presAssocID="{176D2E26-9B2E-4543-9817-E6DA5779030E}" presName="tx1" presStyleLbl="revTx" presStyleIdx="0" presStyleCnt="4"/>
      <dgm:spPr/>
    </dgm:pt>
    <dgm:pt modelId="{C8ECBE0A-A07A-428E-92BE-56860A425425}" type="pres">
      <dgm:prSet presAssocID="{176D2E26-9B2E-4543-9817-E6DA5779030E}" presName="vert1" presStyleCnt="0"/>
      <dgm:spPr/>
    </dgm:pt>
    <dgm:pt modelId="{25995FA2-6114-41EC-9275-FC6ED284CB35}" type="pres">
      <dgm:prSet presAssocID="{8B465CC1-D706-4612-9118-578BA9E818CE}" presName="thickLine" presStyleLbl="alignNode1" presStyleIdx="1" presStyleCnt="4"/>
      <dgm:spPr/>
    </dgm:pt>
    <dgm:pt modelId="{C81FF69C-9EE7-4694-9C22-DF4B8703D31D}" type="pres">
      <dgm:prSet presAssocID="{8B465CC1-D706-4612-9118-578BA9E818CE}" presName="horz1" presStyleCnt="0"/>
      <dgm:spPr/>
    </dgm:pt>
    <dgm:pt modelId="{70ECE019-F6BC-4FCF-9011-813E438AAA84}" type="pres">
      <dgm:prSet presAssocID="{8B465CC1-D706-4612-9118-578BA9E818CE}" presName="tx1" presStyleLbl="revTx" presStyleIdx="1" presStyleCnt="4"/>
      <dgm:spPr/>
    </dgm:pt>
    <dgm:pt modelId="{08301AC6-5343-40B6-943C-A1943F428DB1}" type="pres">
      <dgm:prSet presAssocID="{8B465CC1-D706-4612-9118-578BA9E818CE}" presName="vert1" presStyleCnt="0"/>
      <dgm:spPr/>
    </dgm:pt>
    <dgm:pt modelId="{ABBB5AB9-FC20-49D7-8852-EC60E190B46F}" type="pres">
      <dgm:prSet presAssocID="{36E7A866-6F96-463A-844D-275B9EED30AD}" presName="thickLine" presStyleLbl="alignNode1" presStyleIdx="2" presStyleCnt="4"/>
      <dgm:spPr/>
    </dgm:pt>
    <dgm:pt modelId="{55F7BA16-1DD0-4905-B793-A2004027A969}" type="pres">
      <dgm:prSet presAssocID="{36E7A866-6F96-463A-844D-275B9EED30AD}" presName="horz1" presStyleCnt="0"/>
      <dgm:spPr/>
    </dgm:pt>
    <dgm:pt modelId="{45315FC3-56C5-41E8-A4EC-59D13FFA450B}" type="pres">
      <dgm:prSet presAssocID="{36E7A866-6F96-463A-844D-275B9EED30AD}" presName="tx1" presStyleLbl="revTx" presStyleIdx="2" presStyleCnt="4"/>
      <dgm:spPr/>
    </dgm:pt>
    <dgm:pt modelId="{E45618D0-E6CE-46C8-A7BD-B312BA426270}" type="pres">
      <dgm:prSet presAssocID="{36E7A866-6F96-463A-844D-275B9EED30AD}" presName="vert1" presStyleCnt="0"/>
      <dgm:spPr/>
    </dgm:pt>
    <dgm:pt modelId="{871912E2-EB58-44EE-99A3-CAD70B16693E}" type="pres">
      <dgm:prSet presAssocID="{B1BA153A-CB90-4EA3-94BA-8ECC11FAFB69}" presName="thickLine" presStyleLbl="alignNode1" presStyleIdx="3" presStyleCnt="4"/>
      <dgm:spPr/>
    </dgm:pt>
    <dgm:pt modelId="{F688950E-BC41-404C-8D3B-D498672FEED8}" type="pres">
      <dgm:prSet presAssocID="{B1BA153A-CB90-4EA3-94BA-8ECC11FAFB69}" presName="horz1" presStyleCnt="0"/>
      <dgm:spPr/>
    </dgm:pt>
    <dgm:pt modelId="{03A3B33A-FC23-4B65-ADB5-EF82F177588A}" type="pres">
      <dgm:prSet presAssocID="{B1BA153A-CB90-4EA3-94BA-8ECC11FAFB69}" presName="tx1" presStyleLbl="revTx" presStyleIdx="3" presStyleCnt="4"/>
      <dgm:spPr/>
    </dgm:pt>
    <dgm:pt modelId="{FCF5B3BE-5253-4E6C-B1D0-A941A63BD51D}" type="pres">
      <dgm:prSet presAssocID="{B1BA153A-CB90-4EA3-94BA-8ECC11FAFB69}" presName="vert1" presStyleCnt="0"/>
      <dgm:spPr/>
    </dgm:pt>
  </dgm:ptLst>
  <dgm:cxnLst>
    <dgm:cxn modelId="{523DF121-D245-4E0F-A40A-145A182880EF}" type="presOf" srcId="{61E7B31F-1315-4DE0-AA13-9B826EF0C7D9}" destId="{16C72D9B-BB38-4FC8-A7CB-D1F382F20281}" srcOrd="0" destOrd="0" presId="urn:microsoft.com/office/officeart/2008/layout/LinedList"/>
    <dgm:cxn modelId="{09256239-0519-4F0B-8EEC-9CE4E97147A8}" type="presOf" srcId="{36E7A866-6F96-463A-844D-275B9EED30AD}" destId="{45315FC3-56C5-41E8-A4EC-59D13FFA450B}" srcOrd="0" destOrd="0" presId="urn:microsoft.com/office/officeart/2008/layout/LinedList"/>
    <dgm:cxn modelId="{591A5D42-3472-4ED2-BBA4-F80B1C8B29A5}" srcId="{61E7B31F-1315-4DE0-AA13-9B826EF0C7D9}" destId="{36E7A866-6F96-463A-844D-275B9EED30AD}" srcOrd="2" destOrd="0" parTransId="{868C64D3-8B2C-43F3-9299-C321DF87C80E}" sibTransId="{C4A925D9-430E-4143-9863-152DFF7978AA}"/>
    <dgm:cxn modelId="{96C9524A-8545-4D08-A0B5-9D0FCC00E808}" srcId="{61E7B31F-1315-4DE0-AA13-9B826EF0C7D9}" destId="{176D2E26-9B2E-4543-9817-E6DA5779030E}" srcOrd="0" destOrd="0" parTransId="{44679D23-4EB9-4F62-8D5F-941F403B2B62}" sibTransId="{9BBEEC87-9617-4CA6-874C-BF7A535CB1EC}"/>
    <dgm:cxn modelId="{6967F66E-C83B-4CB5-A8CF-CA466538A129}" type="presOf" srcId="{176D2E26-9B2E-4543-9817-E6DA5779030E}" destId="{16E60F4D-8930-4D0F-AB2C-B088AAD37C44}" srcOrd="0" destOrd="0" presId="urn:microsoft.com/office/officeart/2008/layout/LinedList"/>
    <dgm:cxn modelId="{4D5CB98F-562B-4EE2-A916-CF5EEBAA7C9B}" srcId="{61E7B31F-1315-4DE0-AA13-9B826EF0C7D9}" destId="{B1BA153A-CB90-4EA3-94BA-8ECC11FAFB69}" srcOrd="3" destOrd="0" parTransId="{EE1D1259-18B0-4817-86D6-04F43FA0F802}" sibTransId="{F93DCE18-C8D9-4FF0-BAC2-A3EE7A01AD12}"/>
    <dgm:cxn modelId="{EFD8509F-6329-4CDD-9833-3C6CA174E8A9}" type="presOf" srcId="{B1BA153A-CB90-4EA3-94BA-8ECC11FAFB69}" destId="{03A3B33A-FC23-4B65-ADB5-EF82F177588A}" srcOrd="0" destOrd="0" presId="urn:microsoft.com/office/officeart/2008/layout/LinedList"/>
    <dgm:cxn modelId="{FFF503A0-C128-45C0-92AE-0F893CEBD581}" type="presOf" srcId="{8B465CC1-D706-4612-9118-578BA9E818CE}" destId="{70ECE019-F6BC-4FCF-9011-813E438AAA84}" srcOrd="0" destOrd="0" presId="urn:microsoft.com/office/officeart/2008/layout/LinedList"/>
    <dgm:cxn modelId="{9D4427A9-213B-4C55-A20F-A4D71C4881FE}" srcId="{61E7B31F-1315-4DE0-AA13-9B826EF0C7D9}" destId="{8B465CC1-D706-4612-9118-578BA9E818CE}" srcOrd="1" destOrd="0" parTransId="{097270F2-A252-4126-8799-4F97B7988461}" sibTransId="{E01910AC-49E3-41E3-AA17-8DCDB170F3D1}"/>
    <dgm:cxn modelId="{C811A90F-4FF1-4274-B094-A3CF9C2B14A1}" type="presParOf" srcId="{16C72D9B-BB38-4FC8-A7CB-D1F382F20281}" destId="{D35A5F5F-627F-4411-A63C-FA9D61323BE1}" srcOrd="0" destOrd="0" presId="urn:microsoft.com/office/officeart/2008/layout/LinedList"/>
    <dgm:cxn modelId="{399954B1-D905-46D1-9ECB-B9A2C0338EBC}" type="presParOf" srcId="{16C72D9B-BB38-4FC8-A7CB-D1F382F20281}" destId="{CE6EBD43-3990-4548-BD6D-5741A87383C7}" srcOrd="1" destOrd="0" presId="urn:microsoft.com/office/officeart/2008/layout/LinedList"/>
    <dgm:cxn modelId="{316ECEA6-E119-4E72-9529-D17F5303C0FA}" type="presParOf" srcId="{CE6EBD43-3990-4548-BD6D-5741A87383C7}" destId="{16E60F4D-8930-4D0F-AB2C-B088AAD37C44}" srcOrd="0" destOrd="0" presId="urn:microsoft.com/office/officeart/2008/layout/LinedList"/>
    <dgm:cxn modelId="{F37030B4-6002-4066-857D-0AB3275569AF}" type="presParOf" srcId="{CE6EBD43-3990-4548-BD6D-5741A87383C7}" destId="{C8ECBE0A-A07A-428E-92BE-56860A425425}" srcOrd="1" destOrd="0" presId="urn:microsoft.com/office/officeart/2008/layout/LinedList"/>
    <dgm:cxn modelId="{4C17E712-A64C-4C86-913E-A84BB85C7BF1}" type="presParOf" srcId="{16C72D9B-BB38-4FC8-A7CB-D1F382F20281}" destId="{25995FA2-6114-41EC-9275-FC6ED284CB35}" srcOrd="2" destOrd="0" presId="urn:microsoft.com/office/officeart/2008/layout/LinedList"/>
    <dgm:cxn modelId="{EEB944CC-BD6A-486C-AE89-CF625CCBF479}" type="presParOf" srcId="{16C72D9B-BB38-4FC8-A7CB-D1F382F20281}" destId="{C81FF69C-9EE7-4694-9C22-DF4B8703D31D}" srcOrd="3" destOrd="0" presId="urn:microsoft.com/office/officeart/2008/layout/LinedList"/>
    <dgm:cxn modelId="{74906E41-8B52-4D95-A3A1-FAC4EFC0BBF9}" type="presParOf" srcId="{C81FF69C-9EE7-4694-9C22-DF4B8703D31D}" destId="{70ECE019-F6BC-4FCF-9011-813E438AAA84}" srcOrd="0" destOrd="0" presId="urn:microsoft.com/office/officeart/2008/layout/LinedList"/>
    <dgm:cxn modelId="{7AC835BF-0C6F-4DC2-ADBB-E185BD3D65EC}" type="presParOf" srcId="{C81FF69C-9EE7-4694-9C22-DF4B8703D31D}" destId="{08301AC6-5343-40B6-943C-A1943F428DB1}" srcOrd="1" destOrd="0" presId="urn:microsoft.com/office/officeart/2008/layout/LinedList"/>
    <dgm:cxn modelId="{E59E2347-479A-4839-BA8D-957ED9F5F03E}" type="presParOf" srcId="{16C72D9B-BB38-4FC8-A7CB-D1F382F20281}" destId="{ABBB5AB9-FC20-49D7-8852-EC60E190B46F}" srcOrd="4" destOrd="0" presId="urn:microsoft.com/office/officeart/2008/layout/LinedList"/>
    <dgm:cxn modelId="{743BFE89-D293-4C4B-AC72-B94C6D2C9C12}" type="presParOf" srcId="{16C72D9B-BB38-4FC8-A7CB-D1F382F20281}" destId="{55F7BA16-1DD0-4905-B793-A2004027A969}" srcOrd="5" destOrd="0" presId="urn:microsoft.com/office/officeart/2008/layout/LinedList"/>
    <dgm:cxn modelId="{DEC08D27-E1E1-4DD4-A16D-4B0CD067A643}" type="presParOf" srcId="{55F7BA16-1DD0-4905-B793-A2004027A969}" destId="{45315FC3-56C5-41E8-A4EC-59D13FFA450B}" srcOrd="0" destOrd="0" presId="urn:microsoft.com/office/officeart/2008/layout/LinedList"/>
    <dgm:cxn modelId="{629618BD-3180-4695-A5DC-A3E5B5AFE376}" type="presParOf" srcId="{55F7BA16-1DD0-4905-B793-A2004027A969}" destId="{E45618D0-E6CE-46C8-A7BD-B312BA426270}" srcOrd="1" destOrd="0" presId="urn:microsoft.com/office/officeart/2008/layout/LinedList"/>
    <dgm:cxn modelId="{0AC88683-DDAB-4FC3-B61A-BE65546EE034}" type="presParOf" srcId="{16C72D9B-BB38-4FC8-A7CB-D1F382F20281}" destId="{871912E2-EB58-44EE-99A3-CAD70B16693E}" srcOrd="6" destOrd="0" presId="urn:microsoft.com/office/officeart/2008/layout/LinedList"/>
    <dgm:cxn modelId="{CAF2629E-026F-4520-A840-560BF04B58B6}" type="presParOf" srcId="{16C72D9B-BB38-4FC8-A7CB-D1F382F20281}" destId="{F688950E-BC41-404C-8D3B-D498672FEED8}" srcOrd="7" destOrd="0" presId="urn:microsoft.com/office/officeart/2008/layout/LinedList"/>
    <dgm:cxn modelId="{602D748B-A366-49CA-B1CF-873A2B889DF4}" type="presParOf" srcId="{F688950E-BC41-404C-8D3B-D498672FEED8}" destId="{03A3B33A-FC23-4B65-ADB5-EF82F177588A}" srcOrd="0" destOrd="0" presId="urn:microsoft.com/office/officeart/2008/layout/LinedList"/>
    <dgm:cxn modelId="{2FFDEF7E-8AB3-45D4-995E-F84834736169}" type="presParOf" srcId="{F688950E-BC41-404C-8D3B-D498672FEED8}" destId="{FCF5B3BE-5253-4E6C-B1D0-A941A63BD5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349B11-820C-453E-BB5B-8E28C72ECB3A}"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7C9816A8-4F81-43C8-A710-C11A7416B580}">
      <dgm:prSet/>
      <dgm:spPr/>
      <dgm:t>
        <a:bodyPr/>
        <a:lstStyle/>
        <a:p>
          <a:r>
            <a:rPr lang="en-US"/>
            <a:t>IGNORING CORE FACTS: IS IT A BAD CASE?</a:t>
          </a:r>
        </a:p>
      </dgm:t>
    </dgm:pt>
    <dgm:pt modelId="{230DD0D7-07E2-4B99-B98B-3A14E53F4F78}" type="parTrans" cxnId="{77B50CC8-06CB-4F36-B905-E5B4DD5CE3BB}">
      <dgm:prSet/>
      <dgm:spPr/>
      <dgm:t>
        <a:bodyPr/>
        <a:lstStyle/>
        <a:p>
          <a:endParaRPr lang="en-US"/>
        </a:p>
      </dgm:t>
    </dgm:pt>
    <dgm:pt modelId="{DC7BE15F-0980-44CE-ADB5-A99C0BAC8E07}" type="sibTrans" cxnId="{77B50CC8-06CB-4F36-B905-E5B4DD5CE3BB}">
      <dgm:prSet phldrT="01"/>
      <dgm:spPr/>
      <dgm:t>
        <a:bodyPr/>
        <a:lstStyle/>
        <a:p>
          <a:endParaRPr lang="en-US"/>
        </a:p>
      </dgm:t>
    </dgm:pt>
    <dgm:pt modelId="{2E87547A-D6EB-4D9E-81B3-7B5878F22334}">
      <dgm:prSet/>
      <dgm:spPr/>
      <dgm:t>
        <a:bodyPr/>
        <a:lstStyle/>
        <a:p>
          <a:r>
            <a:rPr lang="en-US"/>
            <a:t>FAILRE TO ACCEPT RESPONSIBILITY</a:t>
          </a:r>
        </a:p>
      </dgm:t>
    </dgm:pt>
    <dgm:pt modelId="{CA609920-51AF-4B1D-BE0B-FDA2030B118A}" type="parTrans" cxnId="{557239A9-12A6-4077-B887-8B694D5E22BF}">
      <dgm:prSet/>
      <dgm:spPr/>
      <dgm:t>
        <a:bodyPr/>
        <a:lstStyle/>
        <a:p>
          <a:endParaRPr lang="en-US"/>
        </a:p>
      </dgm:t>
    </dgm:pt>
    <dgm:pt modelId="{C363A1F0-D5E5-4AE2-BD7C-1AAD06F26AA0}" type="sibTrans" cxnId="{557239A9-12A6-4077-B887-8B694D5E22BF}">
      <dgm:prSet phldrT="02"/>
      <dgm:spPr/>
      <dgm:t>
        <a:bodyPr/>
        <a:lstStyle/>
        <a:p>
          <a:endParaRPr lang="en-US"/>
        </a:p>
      </dgm:t>
    </dgm:pt>
    <dgm:pt modelId="{4BF09486-F374-4F3D-8DF7-4E848833A95D}">
      <dgm:prSet/>
      <dgm:spPr/>
      <dgm:t>
        <a:bodyPr/>
        <a:lstStyle/>
        <a:p>
          <a:r>
            <a:rPr lang="en-US"/>
            <a:t>UNREASONABLENESS</a:t>
          </a:r>
        </a:p>
      </dgm:t>
    </dgm:pt>
    <dgm:pt modelId="{D80DB3BE-FCEC-49F9-B919-944C9146B1E7}" type="parTrans" cxnId="{F6FA3081-45E7-42BA-AB3F-5184C35FCCBE}">
      <dgm:prSet/>
      <dgm:spPr/>
      <dgm:t>
        <a:bodyPr/>
        <a:lstStyle/>
        <a:p>
          <a:endParaRPr lang="en-US"/>
        </a:p>
      </dgm:t>
    </dgm:pt>
    <dgm:pt modelId="{EAE3CB81-3497-4ED1-ACE7-4D44308DA0D3}" type="sibTrans" cxnId="{F6FA3081-45E7-42BA-AB3F-5184C35FCCBE}">
      <dgm:prSet phldrT="03"/>
      <dgm:spPr/>
      <dgm:t>
        <a:bodyPr/>
        <a:lstStyle/>
        <a:p>
          <a:endParaRPr lang="en-US"/>
        </a:p>
      </dgm:t>
    </dgm:pt>
    <dgm:pt modelId="{FEBBF32C-E64F-4232-A2A4-655A9BF7D987}">
      <dgm:prSet/>
      <dgm:spPr/>
      <dgm:t>
        <a:bodyPr/>
        <a:lstStyle/>
        <a:p>
          <a:r>
            <a:rPr lang="en-US"/>
            <a:t>FAILURE TO ANCHOR - GIVE A NUMBER – BEGINNING IN VOIR DIRE</a:t>
          </a:r>
        </a:p>
      </dgm:t>
    </dgm:pt>
    <dgm:pt modelId="{7D06A933-C8CC-41E8-BD52-4937A6E18B53}" type="parTrans" cxnId="{61976273-D21D-413D-97A8-099D21CFC365}">
      <dgm:prSet/>
      <dgm:spPr/>
      <dgm:t>
        <a:bodyPr/>
        <a:lstStyle/>
        <a:p>
          <a:endParaRPr lang="en-US"/>
        </a:p>
      </dgm:t>
    </dgm:pt>
    <dgm:pt modelId="{0281265D-59B7-481E-BBE2-266EE70FB8C7}" type="sibTrans" cxnId="{61976273-D21D-413D-97A8-099D21CFC365}">
      <dgm:prSet phldrT="04"/>
      <dgm:spPr/>
      <dgm:t>
        <a:bodyPr/>
        <a:lstStyle/>
        <a:p>
          <a:endParaRPr lang="en-US"/>
        </a:p>
      </dgm:t>
    </dgm:pt>
    <dgm:pt modelId="{1AD9F6E4-C10F-4A64-BA0E-B80AB62F4552}">
      <dgm:prSet/>
      <dgm:spPr/>
      <dgm:t>
        <a:bodyPr/>
        <a:lstStyle/>
        <a:p>
          <a:r>
            <a:rPr lang="en-US"/>
            <a:t>FAILURE TO DEVELOP A “COMON SENSE” THEME</a:t>
          </a:r>
        </a:p>
      </dgm:t>
    </dgm:pt>
    <dgm:pt modelId="{715C355D-C175-4785-A2E2-735105E96F9D}" type="parTrans" cxnId="{613416ED-CE52-4F68-944A-DBBA236816BA}">
      <dgm:prSet/>
      <dgm:spPr/>
      <dgm:t>
        <a:bodyPr/>
        <a:lstStyle/>
        <a:p>
          <a:endParaRPr lang="en-US"/>
        </a:p>
      </dgm:t>
    </dgm:pt>
    <dgm:pt modelId="{129C20EC-D50C-44E1-AE8C-03DCDE5A13E8}" type="sibTrans" cxnId="{613416ED-CE52-4F68-944A-DBBA236816BA}">
      <dgm:prSet phldrT="05"/>
      <dgm:spPr/>
      <dgm:t>
        <a:bodyPr/>
        <a:lstStyle/>
        <a:p>
          <a:endParaRPr lang="en-US"/>
        </a:p>
      </dgm:t>
    </dgm:pt>
    <dgm:pt modelId="{C09695E7-A5C9-454A-8A5C-1E6F9D2F7A1D}" type="pres">
      <dgm:prSet presAssocID="{E7349B11-820C-453E-BB5B-8E28C72ECB3A}" presName="vert0" presStyleCnt="0">
        <dgm:presLayoutVars>
          <dgm:dir/>
          <dgm:animOne val="branch"/>
          <dgm:animLvl val="lvl"/>
        </dgm:presLayoutVars>
      </dgm:prSet>
      <dgm:spPr/>
    </dgm:pt>
    <dgm:pt modelId="{FA1B00B9-30B1-4972-A34E-0BEBB3E23E6C}" type="pres">
      <dgm:prSet presAssocID="{7C9816A8-4F81-43C8-A710-C11A7416B580}" presName="thickLine" presStyleLbl="alignNode1" presStyleIdx="0" presStyleCnt="5"/>
      <dgm:spPr/>
    </dgm:pt>
    <dgm:pt modelId="{72CF57AC-A002-40C9-9A5F-4EA2AB778D20}" type="pres">
      <dgm:prSet presAssocID="{7C9816A8-4F81-43C8-A710-C11A7416B580}" presName="horz1" presStyleCnt="0"/>
      <dgm:spPr/>
    </dgm:pt>
    <dgm:pt modelId="{3B334294-6422-43EC-A54F-7811CBCAE231}" type="pres">
      <dgm:prSet presAssocID="{7C9816A8-4F81-43C8-A710-C11A7416B580}" presName="tx1" presStyleLbl="revTx" presStyleIdx="0" presStyleCnt="5"/>
      <dgm:spPr/>
    </dgm:pt>
    <dgm:pt modelId="{DE195AEC-88DB-45A9-9D20-92882A0302F1}" type="pres">
      <dgm:prSet presAssocID="{7C9816A8-4F81-43C8-A710-C11A7416B580}" presName="vert1" presStyleCnt="0"/>
      <dgm:spPr/>
    </dgm:pt>
    <dgm:pt modelId="{64EBE70C-64E8-41CF-8D77-E31D93DDDACA}" type="pres">
      <dgm:prSet presAssocID="{2E87547A-D6EB-4D9E-81B3-7B5878F22334}" presName="thickLine" presStyleLbl="alignNode1" presStyleIdx="1" presStyleCnt="5"/>
      <dgm:spPr/>
    </dgm:pt>
    <dgm:pt modelId="{0A484D93-7743-4EFE-AD21-DBC8A8A8C714}" type="pres">
      <dgm:prSet presAssocID="{2E87547A-D6EB-4D9E-81B3-7B5878F22334}" presName="horz1" presStyleCnt="0"/>
      <dgm:spPr/>
    </dgm:pt>
    <dgm:pt modelId="{6E2F84DB-CCB8-462D-9AD4-E3549699F9DD}" type="pres">
      <dgm:prSet presAssocID="{2E87547A-D6EB-4D9E-81B3-7B5878F22334}" presName="tx1" presStyleLbl="revTx" presStyleIdx="1" presStyleCnt="5"/>
      <dgm:spPr/>
    </dgm:pt>
    <dgm:pt modelId="{9D298E73-F3A1-4230-80FA-AE789D2C17EB}" type="pres">
      <dgm:prSet presAssocID="{2E87547A-D6EB-4D9E-81B3-7B5878F22334}" presName="vert1" presStyleCnt="0"/>
      <dgm:spPr/>
    </dgm:pt>
    <dgm:pt modelId="{32639A5A-CFA0-474B-A509-91E3881E4C1D}" type="pres">
      <dgm:prSet presAssocID="{4BF09486-F374-4F3D-8DF7-4E848833A95D}" presName="thickLine" presStyleLbl="alignNode1" presStyleIdx="2" presStyleCnt="5"/>
      <dgm:spPr/>
    </dgm:pt>
    <dgm:pt modelId="{4FBF28B7-F2C3-49CD-A67C-7EFD23C13504}" type="pres">
      <dgm:prSet presAssocID="{4BF09486-F374-4F3D-8DF7-4E848833A95D}" presName="horz1" presStyleCnt="0"/>
      <dgm:spPr/>
    </dgm:pt>
    <dgm:pt modelId="{614891AC-B05E-485F-9144-E07BBA29A092}" type="pres">
      <dgm:prSet presAssocID="{4BF09486-F374-4F3D-8DF7-4E848833A95D}" presName="tx1" presStyleLbl="revTx" presStyleIdx="2" presStyleCnt="5"/>
      <dgm:spPr/>
    </dgm:pt>
    <dgm:pt modelId="{FA3D6066-B1EF-43CD-AA93-A2F4EAFE1259}" type="pres">
      <dgm:prSet presAssocID="{4BF09486-F374-4F3D-8DF7-4E848833A95D}" presName="vert1" presStyleCnt="0"/>
      <dgm:spPr/>
    </dgm:pt>
    <dgm:pt modelId="{4571C499-1757-4812-9F38-9BC6B95B9B57}" type="pres">
      <dgm:prSet presAssocID="{FEBBF32C-E64F-4232-A2A4-655A9BF7D987}" presName="thickLine" presStyleLbl="alignNode1" presStyleIdx="3" presStyleCnt="5"/>
      <dgm:spPr/>
    </dgm:pt>
    <dgm:pt modelId="{C86E6D90-B9D4-4CF0-A471-814A401FBEF6}" type="pres">
      <dgm:prSet presAssocID="{FEBBF32C-E64F-4232-A2A4-655A9BF7D987}" presName="horz1" presStyleCnt="0"/>
      <dgm:spPr/>
    </dgm:pt>
    <dgm:pt modelId="{BBCD8795-3C63-428B-AC93-ADDD67E6B677}" type="pres">
      <dgm:prSet presAssocID="{FEBBF32C-E64F-4232-A2A4-655A9BF7D987}" presName="tx1" presStyleLbl="revTx" presStyleIdx="3" presStyleCnt="5"/>
      <dgm:spPr/>
    </dgm:pt>
    <dgm:pt modelId="{A5C8AC36-A7F5-4C02-997C-342A19D5EE27}" type="pres">
      <dgm:prSet presAssocID="{FEBBF32C-E64F-4232-A2A4-655A9BF7D987}" presName="vert1" presStyleCnt="0"/>
      <dgm:spPr/>
    </dgm:pt>
    <dgm:pt modelId="{B54743AB-99D7-4BCA-B41F-1F7659BA8054}" type="pres">
      <dgm:prSet presAssocID="{1AD9F6E4-C10F-4A64-BA0E-B80AB62F4552}" presName="thickLine" presStyleLbl="alignNode1" presStyleIdx="4" presStyleCnt="5"/>
      <dgm:spPr/>
    </dgm:pt>
    <dgm:pt modelId="{2B9E5E08-DA09-4C0A-9D7E-045AFA43A46C}" type="pres">
      <dgm:prSet presAssocID="{1AD9F6E4-C10F-4A64-BA0E-B80AB62F4552}" presName="horz1" presStyleCnt="0"/>
      <dgm:spPr/>
    </dgm:pt>
    <dgm:pt modelId="{571D4FC6-5CA0-4EE6-A2C5-F353E7428B34}" type="pres">
      <dgm:prSet presAssocID="{1AD9F6E4-C10F-4A64-BA0E-B80AB62F4552}" presName="tx1" presStyleLbl="revTx" presStyleIdx="4" presStyleCnt="5"/>
      <dgm:spPr/>
    </dgm:pt>
    <dgm:pt modelId="{780A7055-6FFE-43FB-BB8C-EA678176571A}" type="pres">
      <dgm:prSet presAssocID="{1AD9F6E4-C10F-4A64-BA0E-B80AB62F4552}" presName="vert1" presStyleCnt="0"/>
      <dgm:spPr/>
    </dgm:pt>
  </dgm:ptLst>
  <dgm:cxnLst>
    <dgm:cxn modelId="{DEE17C3B-B39D-4C7E-B7ED-EB285E2DA731}" type="presOf" srcId="{2E87547A-D6EB-4D9E-81B3-7B5878F22334}" destId="{6E2F84DB-CCB8-462D-9AD4-E3549699F9DD}" srcOrd="0" destOrd="0" presId="urn:microsoft.com/office/officeart/2008/layout/LinedList"/>
    <dgm:cxn modelId="{DE5A6966-4B37-4E18-96DF-85B7A6A11C47}" type="presOf" srcId="{7C9816A8-4F81-43C8-A710-C11A7416B580}" destId="{3B334294-6422-43EC-A54F-7811CBCAE231}" srcOrd="0" destOrd="0" presId="urn:microsoft.com/office/officeart/2008/layout/LinedList"/>
    <dgm:cxn modelId="{61976273-D21D-413D-97A8-099D21CFC365}" srcId="{E7349B11-820C-453E-BB5B-8E28C72ECB3A}" destId="{FEBBF32C-E64F-4232-A2A4-655A9BF7D987}" srcOrd="3" destOrd="0" parTransId="{7D06A933-C8CC-41E8-BD52-4937A6E18B53}" sibTransId="{0281265D-59B7-481E-BBE2-266EE70FB8C7}"/>
    <dgm:cxn modelId="{F6FA3081-45E7-42BA-AB3F-5184C35FCCBE}" srcId="{E7349B11-820C-453E-BB5B-8E28C72ECB3A}" destId="{4BF09486-F374-4F3D-8DF7-4E848833A95D}" srcOrd="2" destOrd="0" parTransId="{D80DB3BE-FCEC-49F9-B919-944C9146B1E7}" sibTransId="{EAE3CB81-3497-4ED1-ACE7-4D44308DA0D3}"/>
    <dgm:cxn modelId="{C3824B93-3D62-41E9-85AA-61F9AC2A2925}" type="presOf" srcId="{FEBBF32C-E64F-4232-A2A4-655A9BF7D987}" destId="{BBCD8795-3C63-428B-AC93-ADDD67E6B677}" srcOrd="0" destOrd="0" presId="urn:microsoft.com/office/officeart/2008/layout/LinedList"/>
    <dgm:cxn modelId="{ABB6319D-743D-4D8F-84A4-CF048A14EA01}" type="presOf" srcId="{4BF09486-F374-4F3D-8DF7-4E848833A95D}" destId="{614891AC-B05E-485F-9144-E07BBA29A092}" srcOrd="0" destOrd="0" presId="urn:microsoft.com/office/officeart/2008/layout/LinedList"/>
    <dgm:cxn modelId="{557239A9-12A6-4077-B887-8B694D5E22BF}" srcId="{E7349B11-820C-453E-BB5B-8E28C72ECB3A}" destId="{2E87547A-D6EB-4D9E-81B3-7B5878F22334}" srcOrd="1" destOrd="0" parTransId="{CA609920-51AF-4B1D-BE0B-FDA2030B118A}" sibTransId="{C363A1F0-D5E5-4AE2-BD7C-1AAD06F26AA0}"/>
    <dgm:cxn modelId="{77B50CC8-06CB-4F36-B905-E5B4DD5CE3BB}" srcId="{E7349B11-820C-453E-BB5B-8E28C72ECB3A}" destId="{7C9816A8-4F81-43C8-A710-C11A7416B580}" srcOrd="0" destOrd="0" parTransId="{230DD0D7-07E2-4B99-B98B-3A14E53F4F78}" sibTransId="{DC7BE15F-0980-44CE-ADB5-A99C0BAC8E07}"/>
    <dgm:cxn modelId="{613416ED-CE52-4F68-944A-DBBA236816BA}" srcId="{E7349B11-820C-453E-BB5B-8E28C72ECB3A}" destId="{1AD9F6E4-C10F-4A64-BA0E-B80AB62F4552}" srcOrd="4" destOrd="0" parTransId="{715C355D-C175-4785-A2E2-735105E96F9D}" sibTransId="{129C20EC-D50C-44E1-AE8C-03DCDE5A13E8}"/>
    <dgm:cxn modelId="{A6AE14F2-57AA-4B12-B257-827EA00B431C}" type="presOf" srcId="{E7349B11-820C-453E-BB5B-8E28C72ECB3A}" destId="{C09695E7-A5C9-454A-8A5C-1E6F9D2F7A1D}" srcOrd="0" destOrd="0" presId="urn:microsoft.com/office/officeart/2008/layout/LinedList"/>
    <dgm:cxn modelId="{087F82FE-625F-4E02-A073-54854808B9C9}" type="presOf" srcId="{1AD9F6E4-C10F-4A64-BA0E-B80AB62F4552}" destId="{571D4FC6-5CA0-4EE6-A2C5-F353E7428B34}" srcOrd="0" destOrd="0" presId="urn:microsoft.com/office/officeart/2008/layout/LinedList"/>
    <dgm:cxn modelId="{05C2731C-98A1-4262-8A0B-962560EEC947}" type="presParOf" srcId="{C09695E7-A5C9-454A-8A5C-1E6F9D2F7A1D}" destId="{FA1B00B9-30B1-4972-A34E-0BEBB3E23E6C}" srcOrd="0" destOrd="0" presId="urn:microsoft.com/office/officeart/2008/layout/LinedList"/>
    <dgm:cxn modelId="{8A89E347-B905-4937-8834-410137B81E62}" type="presParOf" srcId="{C09695E7-A5C9-454A-8A5C-1E6F9D2F7A1D}" destId="{72CF57AC-A002-40C9-9A5F-4EA2AB778D20}" srcOrd="1" destOrd="0" presId="urn:microsoft.com/office/officeart/2008/layout/LinedList"/>
    <dgm:cxn modelId="{F1641972-9645-456E-9864-AB2E88F60E1E}" type="presParOf" srcId="{72CF57AC-A002-40C9-9A5F-4EA2AB778D20}" destId="{3B334294-6422-43EC-A54F-7811CBCAE231}" srcOrd="0" destOrd="0" presId="urn:microsoft.com/office/officeart/2008/layout/LinedList"/>
    <dgm:cxn modelId="{07215515-7F5B-4D78-840C-536EE42D518E}" type="presParOf" srcId="{72CF57AC-A002-40C9-9A5F-4EA2AB778D20}" destId="{DE195AEC-88DB-45A9-9D20-92882A0302F1}" srcOrd="1" destOrd="0" presId="urn:microsoft.com/office/officeart/2008/layout/LinedList"/>
    <dgm:cxn modelId="{C5C6C8AB-204C-4B44-B0A6-5428BBF988E8}" type="presParOf" srcId="{C09695E7-A5C9-454A-8A5C-1E6F9D2F7A1D}" destId="{64EBE70C-64E8-41CF-8D77-E31D93DDDACA}" srcOrd="2" destOrd="0" presId="urn:microsoft.com/office/officeart/2008/layout/LinedList"/>
    <dgm:cxn modelId="{BB091D54-0873-4E3A-AB1F-ACE984030D56}" type="presParOf" srcId="{C09695E7-A5C9-454A-8A5C-1E6F9D2F7A1D}" destId="{0A484D93-7743-4EFE-AD21-DBC8A8A8C714}" srcOrd="3" destOrd="0" presId="urn:microsoft.com/office/officeart/2008/layout/LinedList"/>
    <dgm:cxn modelId="{B20609AF-4B7C-43BA-BF46-7AD9AF051D03}" type="presParOf" srcId="{0A484D93-7743-4EFE-AD21-DBC8A8A8C714}" destId="{6E2F84DB-CCB8-462D-9AD4-E3549699F9DD}" srcOrd="0" destOrd="0" presId="urn:microsoft.com/office/officeart/2008/layout/LinedList"/>
    <dgm:cxn modelId="{8F0A21E0-EC5F-4960-AD42-42196D1B7EB6}" type="presParOf" srcId="{0A484D93-7743-4EFE-AD21-DBC8A8A8C714}" destId="{9D298E73-F3A1-4230-80FA-AE789D2C17EB}" srcOrd="1" destOrd="0" presId="urn:microsoft.com/office/officeart/2008/layout/LinedList"/>
    <dgm:cxn modelId="{71C3F3E7-725B-4EFE-B31B-D2EED49EFAAD}" type="presParOf" srcId="{C09695E7-A5C9-454A-8A5C-1E6F9D2F7A1D}" destId="{32639A5A-CFA0-474B-A509-91E3881E4C1D}" srcOrd="4" destOrd="0" presId="urn:microsoft.com/office/officeart/2008/layout/LinedList"/>
    <dgm:cxn modelId="{93739BF9-9059-4139-AE62-22AE47B69ACB}" type="presParOf" srcId="{C09695E7-A5C9-454A-8A5C-1E6F9D2F7A1D}" destId="{4FBF28B7-F2C3-49CD-A67C-7EFD23C13504}" srcOrd="5" destOrd="0" presId="urn:microsoft.com/office/officeart/2008/layout/LinedList"/>
    <dgm:cxn modelId="{F2A85441-8658-4473-8DCC-EC9042553EB5}" type="presParOf" srcId="{4FBF28B7-F2C3-49CD-A67C-7EFD23C13504}" destId="{614891AC-B05E-485F-9144-E07BBA29A092}" srcOrd="0" destOrd="0" presId="urn:microsoft.com/office/officeart/2008/layout/LinedList"/>
    <dgm:cxn modelId="{FFBC75B7-B5A8-4E9A-91B6-F2E686C86AE4}" type="presParOf" srcId="{4FBF28B7-F2C3-49CD-A67C-7EFD23C13504}" destId="{FA3D6066-B1EF-43CD-AA93-A2F4EAFE1259}" srcOrd="1" destOrd="0" presId="urn:microsoft.com/office/officeart/2008/layout/LinedList"/>
    <dgm:cxn modelId="{BD65207D-3809-46D2-A064-11D7AB92E10F}" type="presParOf" srcId="{C09695E7-A5C9-454A-8A5C-1E6F9D2F7A1D}" destId="{4571C499-1757-4812-9F38-9BC6B95B9B57}" srcOrd="6" destOrd="0" presId="urn:microsoft.com/office/officeart/2008/layout/LinedList"/>
    <dgm:cxn modelId="{D57AC064-E6EA-4AED-9363-75B52B4DF49D}" type="presParOf" srcId="{C09695E7-A5C9-454A-8A5C-1E6F9D2F7A1D}" destId="{C86E6D90-B9D4-4CF0-A471-814A401FBEF6}" srcOrd="7" destOrd="0" presId="urn:microsoft.com/office/officeart/2008/layout/LinedList"/>
    <dgm:cxn modelId="{07B4D6A7-6EE6-4A01-B6A9-035C73159E9B}" type="presParOf" srcId="{C86E6D90-B9D4-4CF0-A471-814A401FBEF6}" destId="{BBCD8795-3C63-428B-AC93-ADDD67E6B677}" srcOrd="0" destOrd="0" presId="urn:microsoft.com/office/officeart/2008/layout/LinedList"/>
    <dgm:cxn modelId="{4421FA10-1363-457E-9635-BD1A2E59E25B}" type="presParOf" srcId="{C86E6D90-B9D4-4CF0-A471-814A401FBEF6}" destId="{A5C8AC36-A7F5-4C02-997C-342A19D5EE27}" srcOrd="1" destOrd="0" presId="urn:microsoft.com/office/officeart/2008/layout/LinedList"/>
    <dgm:cxn modelId="{3CD099BE-4E97-4FB7-8645-A8D6E19981BC}" type="presParOf" srcId="{C09695E7-A5C9-454A-8A5C-1E6F9D2F7A1D}" destId="{B54743AB-99D7-4BCA-B41F-1F7659BA8054}" srcOrd="8" destOrd="0" presId="urn:microsoft.com/office/officeart/2008/layout/LinedList"/>
    <dgm:cxn modelId="{C0DB5A44-6330-4D58-A991-33B02976C04F}" type="presParOf" srcId="{C09695E7-A5C9-454A-8A5C-1E6F9D2F7A1D}" destId="{2B9E5E08-DA09-4C0A-9D7E-045AFA43A46C}" srcOrd="9" destOrd="0" presId="urn:microsoft.com/office/officeart/2008/layout/LinedList"/>
    <dgm:cxn modelId="{57CE3D04-D7E1-4CB4-8899-819E38C1259E}" type="presParOf" srcId="{2B9E5E08-DA09-4C0A-9D7E-045AFA43A46C}" destId="{571D4FC6-5CA0-4EE6-A2C5-F353E7428B34}" srcOrd="0" destOrd="0" presId="urn:microsoft.com/office/officeart/2008/layout/LinedList"/>
    <dgm:cxn modelId="{71B554DC-3BB1-4D9F-B9EA-FDFD193BF58E}" type="presParOf" srcId="{2B9E5E08-DA09-4C0A-9D7E-045AFA43A46C}" destId="{780A7055-6FFE-43FB-BB8C-EA678176571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90C08D0-FA95-4B78-8E3E-CE00C5C8D41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D663BD2-7D3B-4B4F-A452-F1E926DC338D}">
      <dgm:prSet/>
      <dgm:spPr/>
      <dgm:t>
        <a:bodyPr/>
        <a:lstStyle/>
        <a:p>
          <a:r>
            <a:rPr lang="en-US"/>
            <a:t>PLAINTIFFS COMPLETELY CHANGED STRATEGY</a:t>
          </a:r>
        </a:p>
      </dgm:t>
    </dgm:pt>
    <dgm:pt modelId="{AEACE182-52DF-4DD4-A1C5-4318488E2B76}" type="parTrans" cxnId="{1CC4F010-7769-4D4D-829D-5450E21D4371}">
      <dgm:prSet/>
      <dgm:spPr/>
      <dgm:t>
        <a:bodyPr/>
        <a:lstStyle/>
        <a:p>
          <a:endParaRPr lang="en-US"/>
        </a:p>
      </dgm:t>
    </dgm:pt>
    <dgm:pt modelId="{8D2F4A75-626D-4308-8A33-8905F087F239}" type="sibTrans" cxnId="{1CC4F010-7769-4D4D-829D-5450E21D4371}">
      <dgm:prSet/>
      <dgm:spPr/>
      <dgm:t>
        <a:bodyPr/>
        <a:lstStyle/>
        <a:p>
          <a:endParaRPr lang="en-US"/>
        </a:p>
      </dgm:t>
    </dgm:pt>
    <dgm:pt modelId="{3CC6A14E-82ED-4788-B83C-5D3781D7796E}">
      <dgm:prSet/>
      <dgm:spPr/>
      <dgm:t>
        <a:bodyPr/>
        <a:lstStyle/>
        <a:p>
          <a:r>
            <a:rPr lang="en-US"/>
            <a:t>OLD – Never ask for huge numbers</a:t>
          </a:r>
        </a:p>
      </dgm:t>
    </dgm:pt>
    <dgm:pt modelId="{4D9303B1-76AD-4007-B0F2-9297A42D393B}" type="parTrans" cxnId="{243F8DA0-34F4-496F-978E-481C42844563}">
      <dgm:prSet/>
      <dgm:spPr/>
      <dgm:t>
        <a:bodyPr/>
        <a:lstStyle/>
        <a:p>
          <a:endParaRPr lang="en-US"/>
        </a:p>
      </dgm:t>
    </dgm:pt>
    <dgm:pt modelId="{39A5AC34-9775-42FF-84B6-9B6C47FDEE59}" type="sibTrans" cxnId="{243F8DA0-34F4-496F-978E-481C42844563}">
      <dgm:prSet/>
      <dgm:spPr/>
      <dgm:t>
        <a:bodyPr/>
        <a:lstStyle/>
        <a:p>
          <a:endParaRPr lang="en-US"/>
        </a:p>
      </dgm:t>
    </dgm:pt>
    <dgm:pt modelId="{81DFA6D6-4311-4183-A553-2259DCA031DB}">
      <dgm:prSet/>
      <dgm:spPr/>
      <dgm:t>
        <a:bodyPr/>
        <a:lstStyle/>
        <a:p>
          <a:r>
            <a:rPr lang="en-US"/>
            <a:t>NEW – Ask for huge numbers</a:t>
          </a:r>
        </a:p>
      </dgm:t>
    </dgm:pt>
    <dgm:pt modelId="{F4E4682E-D5FE-441A-8876-5022427C8A01}" type="parTrans" cxnId="{6A64612B-9891-4B2C-A49D-052A3FB06790}">
      <dgm:prSet/>
      <dgm:spPr/>
      <dgm:t>
        <a:bodyPr/>
        <a:lstStyle/>
        <a:p>
          <a:endParaRPr lang="en-US"/>
        </a:p>
      </dgm:t>
    </dgm:pt>
    <dgm:pt modelId="{5B953B99-5F29-4EFD-ABB6-12B97AC372A5}" type="sibTrans" cxnId="{6A64612B-9891-4B2C-A49D-052A3FB06790}">
      <dgm:prSet/>
      <dgm:spPr/>
      <dgm:t>
        <a:bodyPr/>
        <a:lstStyle/>
        <a:p>
          <a:endParaRPr lang="en-US"/>
        </a:p>
      </dgm:t>
    </dgm:pt>
    <dgm:pt modelId="{E20D4916-A2F1-42DF-85E3-D739BC640F49}">
      <dgm:prSet/>
      <dgm:spPr/>
      <dgm:t>
        <a:bodyPr/>
        <a:lstStyle/>
        <a:p>
          <a:r>
            <a:rPr lang="en-US"/>
            <a:t>OLD – Sympathy</a:t>
          </a:r>
        </a:p>
      </dgm:t>
    </dgm:pt>
    <dgm:pt modelId="{444F9CE7-40EE-4159-B713-E35D322F46DF}" type="parTrans" cxnId="{A4BEB759-FDBF-4406-9BDB-2CB8679CA196}">
      <dgm:prSet/>
      <dgm:spPr/>
      <dgm:t>
        <a:bodyPr/>
        <a:lstStyle/>
        <a:p>
          <a:endParaRPr lang="en-US"/>
        </a:p>
      </dgm:t>
    </dgm:pt>
    <dgm:pt modelId="{6254E98A-F27F-4D44-915F-36912695A758}" type="sibTrans" cxnId="{A4BEB759-FDBF-4406-9BDB-2CB8679CA196}">
      <dgm:prSet/>
      <dgm:spPr/>
      <dgm:t>
        <a:bodyPr/>
        <a:lstStyle/>
        <a:p>
          <a:endParaRPr lang="en-US"/>
        </a:p>
      </dgm:t>
    </dgm:pt>
    <dgm:pt modelId="{66B74055-EE25-475E-857D-03BB8E9C3464}">
      <dgm:prSet/>
      <dgm:spPr/>
      <dgm:t>
        <a:bodyPr/>
        <a:lstStyle/>
        <a:p>
          <a:r>
            <a:rPr lang="en-US"/>
            <a:t>NEW – Anger</a:t>
          </a:r>
        </a:p>
      </dgm:t>
    </dgm:pt>
    <dgm:pt modelId="{318575FB-A280-4009-8A15-B2872B10DEBC}" type="parTrans" cxnId="{C7FF8BF7-D80B-4A1B-8512-B78C0D8908BC}">
      <dgm:prSet/>
      <dgm:spPr/>
      <dgm:t>
        <a:bodyPr/>
        <a:lstStyle/>
        <a:p>
          <a:endParaRPr lang="en-US"/>
        </a:p>
      </dgm:t>
    </dgm:pt>
    <dgm:pt modelId="{5200EDCD-C4B3-4626-8565-176E470FD6D7}" type="sibTrans" cxnId="{C7FF8BF7-D80B-4A1B-8512-B78C0D8908BC}">
      <dgm:prSet/>
      <dgm:spPr/>
      <dgm:t>
        <a:bodyPr/>
        <a:lstStyle/>
        <a:p>
          <a:endParaRPr lang="en-US"/>
        </a:p>
      </dgm:t>
    </dgm:pt>
    <dgm:pt modelId="{160E37E5-356F-40BE-90FB-A41982F41736}">
      <dgm:prSet/>
      <dgm:spPr/>
      <dgm:t>
        <a:bodyPr/>
        <a:lstStyle/>
        <a:p>
          <a:r>
            <a:rPr lang="en-US"/>
            <a:t>OLD – Hints at “Golden Rule”</a:t>
          </a:r>
        </a:p>
      </dgm:t>
    </dgm:pt>
    <dgm:pt modelId="{1879ABDF-1EF3-46B0-B90E-51F8CBF42147}" type="parTrans" cxnId="{9E31519C-30F3-49F2-80D6-63FD6C9EB2CB}">
      <dgm:prSet/>
      <dgm:spPr/>
      <dgm:t>
        <a:bodyPr/>
        <a:lstStyle/>
        <a:p>
          <a:endParaRPr lang="en-US"/>
        </a:p>
      </dgm:t>
    </dgm:pt>
    <dgm:pt modelId="{F076944E-1932-4073-A9CB-8ED47DFF637E}" type="sibTrans" cxnId="{9E31519C-30F3-49F2-80D6-63FD6C9EB2CB}">
      <dgm:prSet/>
      <dgm:spPr/>
      <dgm:t>
        <a:bodyPr/>
        <a:lstStyle/>
        <a:p>
          <a:endParaRPr lang="en-US"/>
        </a:p>
      </dgm:t>
    </dgm:pt>
    <dgm:pt modelId="{C2B6BCAF-C884-4B79-9957-B8BF6AD5A08D}">
      <dgm:prSet/>
      <dgm:spPr/>
      <dgm:t>
        <a:bodyPr/>
        <a:lstStyle/>
        <a:p>
          <a:r>
            <a:rPr lang="en-US"/>
            <a:t>NEW- Full-on Reptile Theory – incite jury to protect the community</a:t>
          </a:r>
        </a:p>
      </dgm:t>
    </dgm:pt>
    <dgm:pt modelId="{6FA172B5-B5B2-422A-BA35-6194F705BC9D}" type="parTrans" cxnId="{AE0E71B5-901E-423A-AA5F-A3725E6695C7}">
      <dgm:prSet/>
      <dgm:spPr/>
      <dgm:t>
        <a:bodyPr/>
        <a:lstStyle/>
        <a:p>
          <a:endParaRPr lang="en-US"/>
        </a:p>
      </dgm:t>
    </dgm:pt>
    <dgm:pt modelId="{0CF7EB8E-D9E6-43AA-9F61-F377AB44C06B}" type="sibTrans" cxnId="{AE0E71B5-901E-423A-AA5F-A3725E6695C7}">
      <dgm:prSet/>
      <dgm:spPr/>
      <dgm:t>
        <a:bodyPr/>
        <a:lstStyle/>
        <a:p>
          <a:endParaRPr lang="en-US"/>
        </a:p>
      </dgm:t>
    </dgm:pt>
    <dgm:pt modelId="{C631D71A-053E-45B1-B21D-8106457CA4B8}" type="pres">
      <dgm:prSet presAssocID="{890C08D0-FA95-4B78-8E3E-CE00C5C8D41A}" presName="vert0" presStyleCnt="0">
        <dgm:presLayoutVars>
          <dgm:dir/>
          <dgm:animOne val="branch"/>
          <dgm:animLvl val="lvl"/>
        </dgm:presLayoutVars>
      </dgm:prSet>
      <dgm:spPr/>
    </dgm:pt>
    <dgm:pt modelId="{356ACF56-4B2C-45E0-AD82-1E466DF4F921}" type="pres">
      <dgm:prSet presAssocID="{AD663BD2-7D3B-4B4F-A452-F1E926DC338D}" presName="thickLine" presStyleLbl="alignNode1" presStyleIdx="0" presStyleCnt="7"/>
      <dgm:spPr/>
    </dgm:pt>
    <dgm:pt modelId="{E78F112E-2A18-4BA1-A245-9D9022DB4053}" type="pres">
      <dgm:prSet presAssocID="{AD663BD2-7D3B-4B4F-A452-F1E926DC338D}" presName="horz1" presStyleCnt="0"/>
      <dgm:spPr/>
    </dgm:pt>
    <dgm:pt modelId="{B6EB6C1F-1098-4461-B13D-FE8E96AF0792}" type="pres">
      <dgm:prSet presAssocID="{AD663BD2-7D3B-4B4F-A452-F1E926DC338D}" presName="tx1" presStyleLbl="revTx" presStyleIdx="0" presStyleCnt="7"/>
      <dgm:spPr/>
    </dgm:pt>
    <dgm:pt modelId="{8E25F7CE-443F-45AF-A41F-56EC8C88DAA7}" type="pres">
      <dgm:prSet presAssocID="{AD663BD2-7D3B-4B4F-A452-F1E926DC338D}" presName="vert1" presStyleCnt="0"/>
      <dgm:spPr/>
    </dgm:pt>
    <dgm:pt modelId="{54DA58FF-8057-4691-8921-9CD35D68E9C5}" type="pres">
      <dgm:prSet presAssocID="{3CC6A14E-82ED-4788-B83C-5D3781D7796E}" presName="thickLine" presStyleLbl="alignNode1" presStyleIdx="1" presStyleCnt="7"/>
      <dgm:spPr/>
    </dgm:pt>
    <dgm:pt modelId="{AE7815E5-45F3-466C-9271-F17A2F9B1AC9}" type="pres">
      <dgm:prSet presAssocID="{3CC6A14E-82ED-4788-B83C-5D3781D7796E}" presName="horz1" presStyleCnt="0"/>
      <dgm:spPr/>
    </dgm:pt>
    <dgm:pt modelId="{B3E0BC68-A5B0-404B-830A-A8D7BBD8E8F6}" type="pres">
      <dgm:prSet presAssocID="{3CC6A14E-82ED-4788-B83C-5D3781D7796E}" presName="tx1" presStyleLbl="revTx" presStyleIdx="1" presStyleCnt="7"/>
      <dgm:spPr/>
    </dgm:pt>
    <dgm:pt modelId="{97CBB4B1-0C2E-4331-87D5-156438610A2F}" type="pres">
      <dgm:prSet presAssocID="{3CC6A14E-82ED-4788-B83C-5D3781D7796E}" presName="vert1" presStyleCnt="0"/>
      <dgm:spPr/>
    </dgm:pt>
    <dgm:pt modelId="{96032EFA-226B-4729-BB78-4BD0204A7AE4}" type="pres">
      <dgm:prSet presAssocID="{81DFA6D6-4311-4183-A553-2259DCA031DB}" presName="thickLine" presStyleLbl="alignNode1" presStyleIdx="2" presStyleCnt="7"/>
      <dgm:spPr/>
    </dgm:pt>
    <dgm:pt modelId="{DA9969E4-A376-42E4-9DB1-3BC38D4EF916}" type="pres">
      <dgm:prSet presAssocID="{81DFA6D6-4311-4183-A553-2259DCA031DB}" presName="horz1" presStyleCnt="0"/>
      <dgm:spPr/>
    </dgm:pt>
    <dgm:pt modelId="{7AB1A987-0F9D-4918-94CE-FB4E2F56E17A}" type="pres">
      <dgm:prSet presAssocID="{81DFA6D6-4311-4183-A553-2259DCA031DB}" presName="tx1" presStyleLbl="revTx" presStyleIdx="2" presStyleCnt="7"/>
      <dgm:spPr/>
    </dgm:pt>
    <dgm:pt modelId="{23BE31AE-55EE-4C87-B429-00A3CED0D252}" type="pres">
      <dgm:prSet presAssocID="{81DFA6D6-4311-4183-A553-2259DCA031DB}" presName="vert1" presStyleCnt="0"/>
      <dgm:spPr/>
    </dgm:pt>
    <dgm:pt modelId="{B81FDAF7-1BB9-428F-B7B8-2EE15334BF6E}" type="pres">
      <dgm:prSet presAssocID="{E20D4916-A2F1-42DF-85E3-D739BC640F49}" presName="thickLine" presStyleLbl="alignNode1" presStyleIdx="3" presStyleCnt="7"/>
      <dgm:spPr/>
    </dgm:pt>
    <dgm:pt modelId="{BF276063-A9F2-4948-BFC3-74D42B592DB7}" type="pres">
      <dgm:prSet presAssocID="{E20D4916-A2F1-42DF-85E3-D739BC640F49}" presName="horz1" presStyleCnt="0"/>
      <dgm:spPr/>
    </dgm:pt>
    <dgm:pt modelId="{AAB000B5-779B-4158-9DB6-BAA21E5C2282}" type="pres">
      <dgm:prSet presAssocID="{E20D4916-A2F1-42DF-85E3-D739BC640F49}" presName="tx1" presStyleLbl="revTx" presStyleIdx="3" presStyleCnt="7"/>
      <dgm:spPr/>
    </dgm:pt>
    <dgm:pt modelId="{1593A5D7-9931-49AB-B0EE-8DB2A9D21B61}" type="pres">
      <dgm:prSet presAssocID="{E20D4916-A2F1-42DF-85E3-D739BC640F49}" presName="vert1" presStyleCnt="0"/>
      <dgm:spPr/>
    </dgm:pt>
    <dgm:pt modelId="{70478C66-FDE2-4344-AB31-693349F8F403}" type="pres">
      <dgm:prSet presAssocID="{66B74055-EE25-475E-857D-03BB8E9C3464}" presName="thickLine" presStyleLbl="alignNode1" presStyleIdx="4" presStyleCnt="7"/>
      <dgm:spPr/>
    </dgm:pt>
    <dgm:pt modelId="{D32594FC-5C8F-4B96-90E7-38EE6DF6CA76}" type="pres">
      <dgm:prSet presAssocID="{66B74055-EE25-475E-857D-03BB8E9C3464}" presName="horz1" presStyleCnt="0"/>
      <dgm:spPr/>
    </dgm:pt>
    <dgm:pt modelId="{6EC83C91-2F5E-4157-8F1B-58104F433EF2}" type="pres">
      <dgm:prSet presAssocID="{66B74055-EE25-475E-857D-03BB8E9C3464}" presName="tx1" presStyleLbl="revTx" presStyleIdx="4" presStyleCnt="7"/>
      <dgm:spPr/>
    </dgm:pt>
    <dgm:pt modelId="{7133487E-A151-4EDD-80B8-5B014D8BFE97}" type="pres">
      <dgm:prSet presAssocID="{66B74055-EE25-475E-857D-03BB8E9C3464}" presName="vert1" presStyleCnt="0"/>
      <dgm:spPr/>
    </dgm:pt>
    <dgm:pt modelId="{5F71B255-979F-4C9C-9DDB-8738C3330330}" type="pres">
      <dgm:prSet presAssocID="{160E37E5-356F-40BE-90FB-A41982F41736}" presName="thickLine" presStyleLbl="alignNode1" presStyleIdx="5" presStyleCnt="7"/>
      <dgm:spPr/>
    </dgm:pt>
    <dgm:pt modelId="{277B2AA0-3943-4BAF-AB5B-0C839A979312}" type="pres">
      <dgm:prSet presAssocID="{160E37E5-356F-40BE-90FB-A41982F41736}" presName="horz1" presStyleCnt="0"/>
      <dgm:spPr/>
    </dgm:pt>
    <dgm:pt modelId="{68EA4C88-63FE-4436-B2FE-B6A61200AEAC}" type="pres">
      <dgm:prSet presAssocID="{160E37E5-356F-40BE-90FB-A41982F41736}" presName="tx1" presStyleLbl="revTx" presStyleIdx="5" presStyleCnt="7"/>
      <dgm:spPr/>
    </dgm:pt>
    <dgm:pt modelId="{EA44C6C1-DE91-426B-9613-BD16C0452E77}" type="pres">
      <dgm:prSet presAssocID="{160E37E5-356F-40BE-90FB-A41982F41736}" presName="vert1" presStyleCnt="0"/>
      <dgm:spPr/>
    </dgm:pt>
    <dgm:pt modelId="{18FEFBB5-82B5-4EFC-8AD9-A18F753E66B7}" type="pres">
      <dgm:prSet presAssocID="{C2B6BCAF-C884-4B79-9957-B8BF6AD5A08D}" presName="thickLine" presStyleLbl="alignNode1" presStyleIdx="6" presStyleCnt="7"/>
      <dgm:spPr/>
    </dgm:pt>
    <dgm:pt modelId="{3F7F8EDE-733A-43BF-8CDB-4298D4100D54}" type="pres">
      <dgm:prSet presAssocID="{C2B6BCAF-C884-4B79-9957-B8BF6AD5A08D}" presName="horz1" presStyleCnt="0"/>
      <dgm:spPr/>
    </dgm:pt>
    <dgm:pt modelId="{08B2CF49-01AD-4175-B528-8AB58E96CB5F}" type="pres">
      <dgm:prSet presAssocID="{C2B6BCAF-C884-4B79-9957-B8BF6AD5A08D}" presName="tx1" presStyleLbl="revTx" presStyleIdx="6" presStyleCnt="7"/>
      <dgm:spPr/>
    </dgm:pt>
    <dgm:pt modelId="{435DAA06-6875-4787-883D-8D0EC75412D6}" type="pres">
      <dgm:prSet presAssocID="{C2B6BCAF-C884-4B79-9957-B8BF6AD5A08D}" presName="vert1" presStyleCnt="0"/>
      <dgm:spPr/>
    </dgm:pt>
  </dgm:ptLst>
  <dgm:cxnLst>
    <dgm:cxn modelId="{1CC4F010-7769-4D4D-829D-5450E21D4371}" srcId="{890C08D0-FA95-4B78-8E3E-CE00C5C8D41A}" destId="{AD663BD2-7D3B-4B4F-A452-F1E926DC338D}" srcOrd="0" destOrd="0" parTransId="{AEACE182-52DF-4DD4-A1C5-4318488E2B76}" sibTransId="{8D2F4A75-626D-4308-8A33-8905F087F239}"/>
    <dgm:cxn modelId="{DE0A421C-D071-45DA-8330-8269F90229BE}" type="presOf" srcId="{3CC6A14E-82ED-4788-B83C-5D3781D7796E}" destId="{B3E0BC68-A5B0-404B-830A-A8D7BBD8E8F6}" srcOrd="0" destOrd="0" presId="urn:microsoft.com/office/officeart/2008/layout/LinedList"/>
    <dgm:cxn modelId="{6A64612B-9891-4B2C-A49D-052A3FB06790}" srcId="{890C08D0-FA95-4B78-8E3E-CE00C5C8D41A}" destId="{81DFA6D6-4311-4183-A553-2259DCA031DB}" srcOrd="2" destOrd="0" parTransId="{F4E4682E-D5FE-441A-8876-5022427C8A01}" sibTransId="{5B953B99-5F29-4EFD-ABB6-12B97AC372A5}"/>
    <dgm:cxn modelId="{A4BEB759-FDBF-4406-9BDB-2CB8679CA196}" srcId="{890C08D0-FA95-4B78-8E3E-CE00C5C8D41A}" destId="{E20D4916-A2F1-42DF-85E3-D739BC640F49}" srcOrd="3" destOrd="0" parTransId="{444F9CE7-40EE-4159-B713-E35D322F46DF}" sibTransId="{6254E98A-F27F-4D44-915F-36912695A758}"/>
    <dgm:cxn modelId="{1B57746A-C73A-4639-A4E7-267252985DBB}" type="presOf" srcId="{AD663BD2-7D3B-4B4F-A452-F1E926DC338D}" destId="{B6EB6C1F-1098-4461-B13D-FE8E96AF0792}" srcOrd="0" destOrd="0" presId="urn:microsoft.com/office/officeart/2008/layout/LinedList"/>
    <dgm:cxn modelId="{E7069C6D-02FB-4DA3-A1BD-FFD858C12FC1}" type="presOf" srcId="{890C08D0-FA95-4B78-8E3E-CE00C5C8D41A}" destId="{C631D71A-053E-45B1-B21D-8106457CA4B8}" srcOrd="0" destOrd="0" presId="urn:microsoft.com/office/officeart/2008/layout/LinedList"/>
    <dgm:cxn modelId="{7D00E488-2510-4269-840D-087CDEB8A9FF}" type="presOf" srcId="{66B74055-EE25-475E-857D-03BB8E9C3464}" destId="{6EC83C91-2F5E-4157-8F1B-58104F433EF2}" srcOrd="0" destOrd="0" presId="urn:microsoft.com/office/officeart/2008/layout/LinedList"/>
    <dgm:cxn modelId="{9E31519C-30F3-49F2-80D6-63FD6C9EB2CB}" srcId="{890C08D0-FA95-4B78-8E3E-CE00C5C8D41A}" destId="{160E37E5-356F-40BE-90FB-A41982F41736}" srcOrd="5" destOrd="0" parTransId="{1879ABDF-1EF3-46B0-B90E-51F8CBF42147}" sibTransId="{F076944E-1932-4073-A9CB-8ED47DFF637E}"/>
    <dgm:cxn modelId="{243F8DA0-34F4-496F-978E-481C42844563}" srcId="{890C08D0-FA95-4B78-8E3E-CE00C5C8D41A}" destId="{3CC6A14E-82ED-4788-B83C-5D3781D7796E}" srcOrd="1" destOrd="0" parTransId="{4D9303B1-76AD-4007-B0F2-9297A42D393B}" sibTransId="{39A5AC34-9775-42FF-84B6-9B6C47FDEE59}"/>
    <dgm:cxn modelId="{BC1B4EB1-780A-454F-96A0-B4834C63EC4D}" type="presOf" srcId="{C2B6BCAF-C884-4B79-9957-B8BF6AD5A08D}" destId="{08B2CF49-01AD-4175-B528-8AB58E96CB5F}" srcOrd="0" destOrd="0" presId="urn:microsoft.com/office/officeart/2008/layout/LinedList"/>
    <dgm:cxn modelId="{AE0E71B5-901E-423A-AA5F-A3725E6695C7}" srcId="{890C08D0-FA95-4B78-8E3E-CE00C5C8D41A}" destId="{C2B6BCAF-C884-4B79-9957-B8BF6AD5A08D}" srcOrd="6" destOrd="0" parTransId="{6FA172B5-B5B2-422A-BA35-6194F705BC9D}" sibTransId="{0CF7EB8E-D9E6-43AA-9F61-F377AB44C06B}"/>
    <dgm:cxn modelId="{330E7CD2-FDE8-4D71-AFAE-B2A57F303D42}" type="presOf" srcId="{160E37E5-356F-40BE-90FB-A41982F41736}" destId="{68EA4C88-63FE-4436-B2FE-B6A61200AEAC}" srcOrd="0" destOrd="0" presId="urn:microsoft.com/office/officeart/2008/layout/LinedList"/>
    <dgm:cxn modelId="{F65AB8E6-15CD-4970-BCAC-9AFC898013AF}" type="presOf" srcId="{81DFA6D6-4311-4183-A553-2259DCA031DB}" destId="{7AB1A987-0F9D-4918-94CE-FB4E2F56E17A}" srcOrd="0" destOrd="0" presId="urn:microsoft.com/office/officeart/2008/layout/LinedList"/>
    <dgm:cxn modelId="{D1E589EE-CBF2-43E0-866D-9BC58DBA55FA}" type="presOf" srcId="{E20D4916-A2F1-42DF-85E3-D739BC640F49}" destId="{AAB000B5-779B-4158-9DB6-BAA21E5C2282}" srcOrd="0" destOrd="0" presId="urn:microsoft.com/office/officeart/2008/layout/LinedList"/>
    <dgm:cxn modelId="{C7FF8BF7-D80B-4A1B-8512-B78C0D8908BC}" srcId="{890C08D0-FA95-4B78-8E3E-CE00C5C8D41A}" destId="{66B74055-EE25-475E-857D-03BB8E9C3464}" srcOrd="4" destOrd="0" parTransId="{318575FB-A280-4009-8A15-B2872B10DEBC}" sibTransId="{5200EDCD-C4B3-4626-8565-176E470FD6D7}"/>
    <dgm:cxn modelId="{EFA82D4D-683E-4B50-8A04-5E3108FFB519}" type="presParOf" srcId="{C631D71A-053E-45B1-B21D-8106457CA4B8}" destId="{356ACF56-4B2C-45E0-AD82-1E466DF4F921}" srcOrd="0" destOrd="0" presId="urn:microsoft.com/office/officeart/2008/layout/LinedList"/>
    <dgm:cxn modelId="{C79D5DFF-BF79-4604-A9D4-207E27EE2D8F}" type="presParOf" srcId="{C631D71A-053E-45B1-B21D-8106457CA4B8}" destId="{E78F112E-2A18-4BA1-A245-9D9022DB4053}" srcOrd="1" destOrd="0" presId="urn:microsoft.com/office/officeart/2008/layout/LinedList"/>
    <dgm:cxn modelId="{2A02591B-0C91-48E2-8078-61956B4BA5D8}" type="presParOf" srcId="{E78F112E-2A18-4BA1-A245-9D9022DB4053}" destId="{B6EB6C1F-1098-4461-B13D-FE8E96AF0792}" srcOrd="0" destOrd="0" presId="urn:microsoft.com/office/officeart/2008/layout/LinedList"/>
    <dgm:cxn modelId="{73E272DC-1A92-41E9-B14B-EB4431F31ECB}" type="presParOf" srcId="{E78F112E-2A18-4BA1-A245-9D9022DB4053}" destId="{8E25F7CE-443F-45AF-A41F-56EC8C88DAA7}" srcOrd="1" destOrd="0" presId="urn:microsoft.com/office/officeart/2008/layout/LinedList"/>
    <dgm:cxn modelId="{AA102B34-9061-4115-B6E5-79B60FD2F6EF}" type="presParOf" srcId="{C631D71A-053E-45B1-B21D-8106457CA4B8}" destId="{54DA58FF-8057-4691-8921-9CD35D68E9C5}" srcOrd="2" destOrd="0" presId="urn:microsoft.com/office/officeart/2008/layout/LinedList"/>
    <dgm:cxn modelId="{16BFC529-F039-413E-B783-7E4DDA51D0A5}" type="presParOf" srcId="{C631D71A-053E-45B1-B21D-8106457CA4B8}" destId="{AE7815E5-45F3-466C-9271-F17A2F9B1AC9}" srcOrd="3" destOrd="0" presId="urn:microsoft.com/office/officeart/2008/layout/LinedList"/>
    <dgm:cxn modelId="{50495866-65E3-4CA6-BCA6-F7AEB8C05252}" type="presParOf" srcId="{AE7815E5-45F3-466C-9271-F17A2F9B1AC9}" destId="{B3E0BC68-A5B0-404B-830A-A8D7BBD8E8F6}" srcOrd="0" destOrd="0" presId="urn:microsoft.com/office/officeart/2008/layout/LinedList"/>
    <dgm:cxn modelId="{9EB77095-E0F9-4D0B-BC9C-BA87C265BF60}" type="presParOf" srcId="{AE7815E5-45F3-466C-9271-F17A2F9B1AC9}" destId="{97CBB4B1-0C2E-4331-87D5-156438610A2F}" srcOrd="1" destOrd="0" presId="urn:microsoft.com/office/officeart/2008/layout/LinedList"/>
    <dgm:cxn modelId="{F923FD2B-7A4E-4C21-B875-58C7C279561E}" type="presParOf" srcId="{C631D71A-053E-45B1-B21D-8106457CA4B8}" destId="{96032EFA-226B-4729-BB78-4BD0204A7AE4}" srcOrd="4" destOrd="0" presId="urn:microsoft.com/office/officeart/2008/layout/LinedList"/>
    <dgm:cxn modelId="{13FCD6CF-AFBC-44FD-8208-C94EFF317064}" type="presParOf" srcId="{C631D71A-053E-45B1-B21D-8106457CA4B8}" destId="{DA9969E4-A376-42E4-9DB1-3BC38D4EF916}" srcOrd="5" destOrd="0" presId="urn:microsoft.com/office/officeart/2008/layout/LinedList"/>
    <dgm:cxn modelId="{139133BE-EFB8-4D84-8908-EE62C4CF736F}" type="presParOf" srcId="{DA9969E4-A376-42E4-9DB1-3BC38D4EF916}" destId="{7AB1A987-0F9D-4918-94CE-FB4E2F56E17A}" srcOrd="0" destOrd="0" presId="urn:microsoft.com/office/officeart/2008/layout/LinedList"/>
    <dgm:cxn modelId="{EBFDEBAF-3380-40B6-8D00-2E8C4375CFC6}" type="presParOf" srcId="{DA9969E4-A376-42E4-9DB1-3BC38D4EF916}" destId="{23BE31AE-55EE-4C87-B429-00A3CED0D252}" srcOrd="1" destOrd="0" presId="urn:microsoft.com/office/officeart/2008/layout/LinedList"/>
    <dgm:cxn modelId="{97B4B67E-3B60-4EAA-9E68-95454F2484B7}" type="presParOf" srcId="{C631D71A-053E-45B1-B21D-8106457CA4B8}" destId="{B81FDAF7-1BB9-428F-B7B8-2EE15334BF6E}" srcOrd="6" destOrd="0" presId="urn:microsoft.com/office/officeart/2008/layout/LinedList"/>
    <dgm:cxn modelId="{92EBDB53-D172-45C2-A80E-881B4D5C936F}" type="presParOf" srcId="{C631D71A-053E-45B1-B21D-8106457CA4B8}" destId="{BF276063-A9F2-4948-BFC3-74D42B592DB7}" srcOrd="7" destOrd="0" presId="urn:microsoft.com/office/officeart/2008/layout/LinedList"/>
    <dgm:cxn modelId="{C1B71174-35D5-4977-B050-9B619746AC30}" type="presParOf" srcId="{BF276063-A9F2-4948-BFC3-74D42B592DB7}" destId="{AAB000B5-779B-4158-9DB6-BAA21E5C2282}" srcOrd="0" destOrd="0" presId="urn:microsoft.com/office/officeart/2008/layout/LinedList"/>
    <dgm:cxn modelId="{C2287AB7-A8AE-4531-9725-42B53BD4FBD7}" type="presParOf" srcId="{BF276063-A9F2-4948-BFC3-74D42B592DB7}" destId="{1593A5D7-9931-49AB-B0EE-8DB2A9D21B61}" srcOrd="1" destOrd="0" presId="urn:microsoft.com/office/officeart/2008/layout/LinedList"/>
    <dgm:cxn modelId="{11E7F14C-B619-4064-9E1B-6B8DA24603B4}" type="presParOf" srcId="{C631D71A-053E-45B1-B21D-8106457CA4B8}" destId="{70478C66-FDE2-4344-AB31-693349F8F403}" srcOrd="8" destOrd="0" presId="urn:microsoft.com/office/officeart/2008/layout/LinedList"/>
    <dgm:cxn modelId="{280DAFF5-9C62-489E-9E5B-3CA1F4E6FB14}" type="presParOf" srcId="{C631D71A-053E-45B1-B21D-8106457CA4B8}" destId="{D32594FC-5C8F-4B96-90E7-38EE6DF6CA76}" srcOrd="9" destOrd="0" presId="urn:microsoft.com/office/officeart/2008/layout/LinedList"/>
    <dgm:cxn modelId="{6370F8F7-5A7D-4B73-96F9-3DA7D069AA92}" type="presParOf" srcId="{D32594FC-5C8F-4B96-90E7-38EE6DF6CA76}" destId="{6EC83C91-2F5E-4157-8F1B-58104F433EF2}" srcOrd="0" destOrd="0" presId="urn:microsoft.com/office/officeart/2008/layout/LinedList"/>
    <dgm:cxn modelId="{58B54287-EFAE-45D1-9F3B-3FECA80F27AC}" type="presParOf" srcId="{D32594FC-5C8F-4B96-90E7-38EE6DF6CA76}" destId="{7133487E-A151-4EDD-80B8-5B014D8BFE97}" srcOrd="1" destOrd="0" presId="urn:microsoft.com/office/officeart/2008/layout/LinedList"/>
    <dgm:cxn modelId="{9D6CBB18-AE72-4727-AE87-5CFF1B438C58}" type="presParOf" srcId="{C631D71A-053E-45B1-B21D-8106457CA4B8}" destId="{5F71B255-979F-4C9C-9DDB-8738C3330330}" srcOrd="10" destOrd="0" presId="urn:microsoft.com/office/officeart/2008/layout/LinedList"/>
    <dgm:cxn modelId="{4FCE58F4-797A-4563-88DF-CB1D0153B7FB}" type="presParOf" srcId="{C631D71A-053E-45B1-B21D-8106457CA4B8}" destId="{277B2AA0-3943-4BAF-AB5B-0C839A979312}" srcOrd="11" destOrd="0" presId="urn:microsoft.com/office/officeart/2008/layout/LinedList"/>
    <dgm:cxn modelId="{6C74692B-DA12-41F4-A3C8-0C8C975D8177}" type="presParOf" srcId="{277B2AA0-3943-4BAF-AB5B-0C839A979312}" destId="{68EA4C88-63FE-4436-B2FE-B6A61200AEAC}" srcOrd="0" destOrd="0" presId="urn:microsoft.com/office/officeart/2008/layout/LinedList"/>
    <dgm:cxn modelId="{5AB451C8-1374-4665-95E3-A64A55663AA3}" type="presParOf" srcId="{277B2AA0-3943-4BAF-AB5B-0C839A979312}" destId="{EA44C6C1-DE91-426B-9613-BD16C0452E77}" srcOrd="1" destOrd="0" presId="urn:microsoft.com/office/officeart/2008/layout/LinedList"/>
    <dgm:cxn modelId="{190841B5-1460-40BA-9A2A-2FB6CB9B49CF}" type="presParOf" srcId="{C631D71A-053E-45B1-B21D-8106457CA4B8}" destId="{18FEFBB5-82B5-4EFC-8AD9-A18F753E66B7}" srcOrd="12" destOrd="0" presId="urn:microsoft.com/office/officeart/2008/layout/LinedList"/>
    <dgm:cxn modelId="{146EE9CA-B3EC-4584-A9C5-E8DC6C000845}" type="presParOf" srcId="{C631D71A-053E-45B1-B21D-8106457CA4B8}" destId="{3F7F8EDE-733A-43BF-8CDB-4298D4100D54}" srcOrd="13" destOrd="0" presId="urn:microsoft.com/office/officeart/2008/layout/LinedList"/>
    <dgm:cxn modelId="{C3B14CE0-E8A1-43F2-B31F-F3534ACC4A66}" type="presParOf" srcId="{3F7F8EDE-733A-43BF-8CDB-4298D4100D54}" destId="{08B2CF49-01AD-4175-B528-8AB58E96CB5F}" srcOrd="0" destOrd="0" presId="urn:microsoft.com/office/officeart/2008/layout/LinedList"/>
    <dgm:cxn modelId="{023862C8-418F-4CB5-9E68-4B83AAE40777}" type="presParOf" srcId="{3F7F8EDE-733A-43BF-8CDB-4298D4100D54}" destId="{435DAA06-6875-4787-883D-8D0EC75412D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143A79-18B7-40E4-88FC-8F2C69C2FA0D}"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F3AD3CF4-CD90-4ED3-929C-1A9841C1733F}">
      <dgm:prSet/>
      <dgm:spPr/>
      <dgm:t>
        <a:bodyPr/>
        <a:lstStyle/>
        <a:p>
          <a:pPr>
            <a:defRPr b="1"/>
          </a:pPr>
          <a:r>
            <a:rPr lang="en-US"/>
            <a:t>“Nuclear Verdicts” are usually the result of a confluence of factors</a:t>
          </a:r>
        </a:p>
      </dgm:t>
    </dgm:pt>
    <dgm:pt modelId="{9B5F08D0-B988-4C17-8C4D-C4FDA00068F1}" type="parTrans" cxnId="{9488EBC4-0B16-4979-AEEC-BFEC16533E7A}">
      <dgm:prSet/>
      <dgm:spPr/>
      <dgm:t>
        <a:bodyPr/>
        <a:lstStyle/>
        <a:p>
          <a:endParaRPr lang="en-US"/>
        </a:p>
      </dgm:t>
    </dgm:pt>
    <dgm:pt modelId="{5FCB682B-109E-4668-9CAE-BF7BA350AD5F}" type="sibTrans" cxnId="{9488EBC4-0B16-4979-AEEC-BFEC16533E7A}">
      <dgm:prSet phldrT="01"/>
      <dgm:spPr/>
      <dgm:t>
        <a:bodyPr/>
        <a:lstStyle/>
        <a:p>
          <a:r>
            <a:rPr lang="en-US"/>
            <a:t>01</a:t>
          </a:r>
        </a:p>
      </dgm:t>
    </dgm:pt>
    <dgm:pt modelId="{9A64BDD2-7130-44DD-94EA-B14D39B7EB37}">
      <dgm:prSet/>
      <dgm:spPr/>
      <dgm:t>
        <a:bodyPr/>
        <a:lstStyle/>
        <a:p>
          <a:r>
            <a:rPr lang="en-US"/>
            <a:t>Combine to result in ANGER - Triggering the exercise of POWER</a:t>
          </a:r>
        </a:p>
      </dgm:t>
    </dgm:pt>
    <dgm:pt modelId="{BAFC16FD-2D5F-487F-B992-88B5F1A8A243}" type="parTrans" cxnId="{B6461B07-D925-47BD-9CB2-2CAC9B11B3F2}">
      <dgm:prSet/>
      <dgm:spPr/>
      <dgm:t>
        <a:bodyPr/>
        <a:lstStyle/>
        <a:p>
          <a:endParaRPr lang="en-US"/>
        </a:p>
      </dgm:t>
    </dgm:pt>
    <dgm:pt modelId="{A7106630-C9E3-474B-A290-DC917B85F1CA}" type="sibTrans" cxnId="{B6461B07-D925-47BD-9CB2-2CAC9B11B3F2}">
      <dgm:prSet/>
      <dgm:spPr/>
      <dgm:t>
        <a:bodyPr/>
        <a:lstStyle/>
        <a:p>
          <a:endParaRPr lang="en-US"/>
        </a:p>
      </dgm:t>
    </dgm:pt>
    <dgm:pt modelId="{DB724ABA-7C5C-4BFE-82E2-D9C2FE771477}">
      <dgm:prSet/>
      <dgm:spPr/>
      <dgm:t>
        <a:bodyPr/>
        <a:lstStyle/>
        <a:p>
          <a:pPr>
            <a:defRPr b="1"/>
          </a:pPr>
          <a:r>
            <a:rPr lang="en-US"/>
            <a:t>The Importance of the Key Event(s)</a:t>
          </a:r>
        </a:p>
      </dgm:t>
    </dgm:pt>
    <dgm:pt modelId="{3EBFD9E5-EE73-402E-A465-D9778C349AD3}" type="parTrans" cxnId="{11CE0C76-64DA-45C7-9642-1F8AADA4F34B}">
      <dgm:prSet/>
      <dgm:spPr/>
      <dgm:t>
        <a:bodyPr/>
        <a:lstStyle/>
        <a:p>
          <a:endParaRPr lang="en-US"/>
        </a:p>
      </dgm:t>
    </dgm:pt>
    <dgm:pt modelId="{B92D036F-DBB9-454E-87F2-0F3B64CA9D9E}" type="sibTrans" cxnId="{11CE0C76-64DA-45C7-9642-1F8AADA4F34B}">
      <dgm:prSet phldrT="02"/>
      <dgm:spPr/>
      <dgm:t>
        <a:bodyPr/>
        <a:lstStyle/>
        <a:p>
          <a:r>
            <a:rPr lang="en-US"/>
            <a:t>02</a:t>
          </a:r>
        </a:p>
      </dgm:t>
    </dgm:pt>
    <dgm:pt modelId="{BDEC77FD-D9C1-4615-AA7F-1D0C29C55C05}">
      <dgm:prSet/>
      <dgm:spPr/>
      <dgm:t>
        <a:bodyPr/>
        <a:lstStyle/>
        <a:p>
          <a:pPr>
            <a:defRPr b="1"/>
          </a:pPr>
          <a:r>
            <a:rPr lang="en-US"/>
            <a:t>The Importance of Defendant Culpability</a:t>
          </a:r>
        </a:p>
      </dgm:t>
    </dgm:pt>
    <dgm:pt modelId="{67DF8CA0-525C-4CEE-89BA-11496AFF89D6}" type="parTrans" cxnId="{A1B7244A-BF0B-4390-BC93-56CE618C39B0}">
      <dgm:prSet/>
      <dgm:spPr/>
      <dgm:t>
        <a:bodyPr/>
        <a:lstStyle/>
        <a:p>
          <a:endParaRPr lang="en-US"/>
        </a:p>
      </dgm:t>
    </dgm:pt>
    <dgm:pt modelId="{1AC3163D-9DCA-4961-B903-869B973A8DA3}" type="sibTrans" cxnId="{A1B7244A-BF0B-4390-BC93-56CE618C39B0}">
      <dgm:prSet phldrT="03"/>
      <dgm:spPr/>
      <dgm:t>
        <a:bodyPr/>
        <a:lstStyle/>
        <a:p>
          <a:r>
            <a:rPr lang="en-US"/>
            <a:t>03</a:t>
          </a:r>
        </a:p>
      </dgm:t>
    </dgm:pt>
    <dgm:pt modelId="{7A390261-FD3E-496F-8355-811057BDD22E}">
      <dgm:prSet/>
      <dgm:spPr/>
      <dgm:t>
        <a:bodyPr/>
        <a:lstStyle/>
        <a:p>
          <a:pPr>
            <a:defRPr b="1"/>
          </a:pPr>
          <a:r>
            <a:rPr lang="en-US"/>
            <a:t>Is “Foreseeability” Dead?  “Well, It Happened, Didn’t It”</a:t>
          </a:r>
        </a:p>
      </dgm:t>
    </dgm:pt>
    <dgm:pt modelId="{3EE91790-1AB9-4FC3-A08B-158FD4D72719}" type="parTrans" cxnId="{AD8CCA53-194E-4EE0-8E8B-8F15FFB5F595}">
      <dgm:prSet/>
      <dgm:spPr/>
      <dgm:t>
        <a:bodyPr/>
        <a:lstStyle/>
        <a:p>
          <a:endParaRPr lang="en-US"/>
        </a:p>
      </dgm:t>
    </dgm:pt>
    <dgm:pt modelId="{2F7281D6-C4CD-4E4B-BBFB-9BC1B4CA8EA6}" type="sibTrans" cxnId="{AD8CCA53-194E-4EE0-8E8B-8F15FFB5F595}">
      <dgm:prSet phldrT="04"/>
      <dgm:spPr/>
      <dgm:t>
        <a:bodyPr/>
        <a:lstStyle/>
        <a:p>
          <a:r>
            <a:rPr lang="en-US"/>
            <a:t>04</a:t>
          </a:r>
        </a:p>
      </dgm:t>
    </dgm:pt>
    <dgm:pt modelId="{4789C6D9-2186-41A6-9847-486ED57DACFB}">
      <dgm:prSet/>
      <dgm:spPr/>
      <dgm:t>
        <a:bodyPr/>
        <a:lstStyle/>
        <a:p>
          <a:pPr>
            <a:defRPr b="1"/>
          </a:pPr>
          <a:r>
            <a:rPr lang="en-US"/>
            <a:t>Is There an Outer Boundary of “Responsibility?”</a:t>
          </a:r>
        </a:p>
      </dgm:t>
    </dgm:pt>
    <dgm:pt modelId="{1A634875-90D5-4529-A3F0-7919895C7412}" type="parTrans" cxnId="{7A4125BF-59A5-4C3A-8B29-912C23F75A1E}">
      <dgm:prSet/>
      <dgm:spPr/>
      <dgm:t>
        <a:bodyPr/>
        <a:lstStyle/>
        <a:p>
          <a:endParaRPr lang="en-US"/>
        </a:p>
      </dgm:t>
    </dgm:pt>
    <dgm:pt modelId="{C3D08209-34B5-4BEF-9CB4-2C11685855C8}" type="sibTrans" cxnId="{7A4125BF-59A5-4C3A-8B29-912C23F75A1E}">
      <dgm:prSet phldrT="05"/>
      <dgm:spPr/>
      <dgm:t>
        <a:bodyPr/>
        <a:lstStyle/>
        <a:p>
          <a:r>
            <a:rPr lang="en-US"/>
            <a:t>05</a:t>
          </a:r>
        </a:p>
      </dgm:t>
    </dgm:pt>
    <dgm:pt modelId="{6B8CB708-0838-4D00-A748-50BD4871B6FF}" type="pres">
      <dgm:prSet presAssocID="{A1143A79-18B7-40E4-88FC-8F2C69C2FA0D}" presName="Name0" presStyleCnt="0">
        <dgm:presLayoutVars>
          <dgm:animLvl val="lvl"/>
          <dgm:resizeHandles val="exact"/>
        </dgm:presLayoutVars>
      </dgm:prSet>
      <dgm:spPr/>
    </dgm:pt>
    <dgm:pt modelId="{ABA3D77C-1F68-44D5-835D-8D515CCE6504}" type="pres">
      <dgm:prSet presAssocID="{F3AD3CF4-CD90-4ED3-929C-1A9841C1733F}" presName="compositeNode" presStyleCnt="0">
        <dgm:presLayoutVars>
          <dgm:bulletEnabled val="1"/>
        </dgm:presLayoutVars>
      </dgm:prSet>
      <dgm:spPr/>
    </dgm:pt>
    <dgm:pt modelId="{7100C801-B313-4E96-AF43-3106F12847FF}" type="pres">
      <dgm:prSet presAssocID="{F3AD3CF4-CD90-4ED3-929C-1A9841C1733F}" presName="bgRect" presStyleLbl="alignNode1" presStyleIdx="0" presStyleCnt="5"/>
      <dgm:spPr/>
    </dgm:pt>
    <dgm:pt modelId="{88BE15C1-78D4-4787-8C7B-536AC3E25669}" type="pres">
      <dgm:prSet presAssocID="{5FCB682B-109E-4668-9CAE-BF7BA350AD5F}" presName="sibTransNodeRect" presStyleLbl="alignNode1" presStyleIdx="0" presStyleCnt="5">
        <dgm:presLayoutVars>
          <dgm:chMax val="0"/>
          <dgm:bulletEnabled val="1"/>
        </dgm:presLayoutVars>
      </dgm:prSet>
      <dgm:spPr/>
    </dgm:pt>
    <dgm:pt modelId="{6591C175-283E-4362-9077-B4735AF1AC15}" type="pres">
      <dgm:prSet presAssocID="{F3AD3CF4-CD90-4ED3-929C-1A9841C1733F}" presName="nodeRect" presStyleLbl="alignNode1" presStyleIdx="0" presStyleCnt="5">
        <dgm:presLayoutVars>
          <dgm:bulletEnabled val="1"/>
        </dgm:presLayoutVars>
      </dgm:prSet>
      <dgm:spPr/>
    </dgm:pt>
    <dgm:pt modelId="{81A4FF39-D536-4235-BB19-C0FDE5459221}" type="pres">
      <dgm:prSet presAssocID="{5FCB682B-109E-4668-9CAE-BF7BA350AD5F}" presName="sibTrans" presStyleCnt="0"/>
      <dgm:spPr/>
    </dgm:pt>
    <dgm:pt modelId="{6AE0956E-3DCF-4696-B31A-FDC9EEB252C8}" type="pres">
      <dgm:prSet presAssocID="{DB724ABA-7C5C-4BFE-82E2-D9C2FE771477}" presName="compositeNode" presStyleCnt="0">
        <dgm:presLayoutVars>
          <dgm:bulletEnabled val="1"/>
        </dgm:presLayoutVars>
      </dgm:prSet>
      <dgm:spPr/>
    </dgm:pt>
    <dgm:pt modelId="{272DFA3F-BFBE-4622-9B2B-72CB6A7CEB5B}" type="pres">
      <dgm:prSet presAssocID="{DB724ABA-7C5C-4BFE-82E2-D9C2FE771477}" presName="bgRect" presStyleLbl="alignNode1" presStyleIdx="1" presStyleCnt="5"/>
      <dgm:spPr/>
    </dgm:pt>
    <dgm:pt modelId="{8CC8DAA2-D513-4DE5-8E07-F79D6F521F01}" type="pres">
      <dgm:prSet presAssocID="{B92D036F-DBB9-454E-87F2-0F3B64CA9D9E}" presName="sibTransNodeRect" presStyleLbl="alignNode1" presStyleIdx="1" presStyleCnt="5">
        <dgm:presLayoutVars>
          <dgm:chMax val="0"/>
          <dgm:bulletEnabled val="1"/>
        </dgm:presLayoutVars>
      </dgm:prSet>
      <dgm:spPr/>
    </dgm:pt>
    <dgm:pt modelId="{AC15C81E-77D3-41CF-AB11-E8352FA7E9B7}" type="pres">
      <dgm:prSet presAssocID="{DB724ABA-7C5C-4BFE-82E2-D9C2FE771477}" presName="nodeRect" presStyleLbl="alignNode1" presStyleIdx="1" presStyleCnt="5">
        <dgm:presLayoutVars>
          <dgm:bulletEnabled val="1"/>
        </dgm:presLayoutVars>
      </dgm:prSet>
      <dgm:spPr/>
    </dgm:pt>
    <dgm:pt modelId="{C6AF1EC8-CA63-41EB-8A88-5AA54ED1A763}" type="pres">
      <dgm:prSet presAssocID="{B92D036F-DBB9-454E-87F2-0F3B64CA9D9E}" presName="sibTrans" presStyleCnt="0"/>
      <dgm:spPr/>
    </dgm:pt>
    <dgm:pt modelId="{E91DD83F-5003-4F6E-90E5-E5315BF769E5}" type="pres">
      <dgm:prSet presAssocID="{BDEC77FD-D9C1-4615-AA7F-1D0C29C55C05}" presName="compositeNode" presStyleCnt="0">
        <dgm:presLayoutVars>
          <dgm:bulletEnabled val="1"/>
        </dgm:presLayoutVars>
      </dgm:prSet>
      <dgm:spPr/>
    </dgm:pt>
    <dgm:pt modelId="{C2C676F1-E2FB-4953-A14C-3D2B553B9662}" type="pres">
      <dgm:prSet presAssocID="{BDEC77FD-D9C1-4615-AA7F-1D0C29C55C05}" presName="bgRect" presStyleLbl="alignNode1" presStyleIdx="2" presStyleCnt="5"/>
      <dgm:spPr/>
    </dgm:pt>
    <dgm:pt modelId="{4C51ECE5-21E8-40D9-9423-5D5381C2673F}" type="pres">
      <dgm:prSet presAssocID="{1AC3163D-9DCA-4961-B903-869B973A8DA3}" presName="sibTransNodeRect" presStyleLbl="alignNode1" presStyleIdx="2" presStyleCnt="5">
        <dgm:presLayoutVars>
          <dgm:chMax val="0"/>
          <dgm:bulletEnabled val="1"/>
        </dgm:presLayoutVars>
      </dgm:prSet>
      <dgm:spPr/>
    </dgm:pt>
    <dgm:pt modelId="{CAC21C14-0A78-47B9-8A51-07B92144480D}" type="pres">
      <dgm:prSet presAssocID="{BDEC77FD-D9C1-4615-AA7F-1D0C29C55C05}" presName="nodeRect" presStyleLbl="alignNode1" presStyleIdx="2" presStyleCnt="5">
        <dgm:presLayoutVars>
          <dgm:bulletEnabled val="1"/>
        </dgm:presLayoutVars>
      </dgm:prSet>
      <dgm:spPr/>
    </dgm:pt>
    <dgm:pt modelId="{16614CF0-D7CC-49C5-BCE4-13E6BFE107F3}" type="pres">
      <dgm:prSet presAssocID="{1AC3163D-9DCA-4961-B903-869B973A8DA3}" presName="sibTrans" presStyleCnt="0"/>
      <dgm:spPr/>
    </dgm:pt>
    <dgm:pt modelId="{37F86FED-26EE-47CE-8269-BD6A8F0046ED}" type="pres">
      <dgm:prSet presAssocID="{7A390261-FD3E-496F-8355-811057BDD22E}" presName="compositeNode" presStyleCnt="0">
        <dgm:presLayoutVars>
          <dgm:bulletEnabled val="1"/>
        </dgm:presLayoutVars>
      </dgm:prSet>
      <dgm:spPr/>
    </dgm:pt>
    <dgm:pt modelId="{B67AC8F5-B5B5-4747-B0A4-DE79A8C7C373}" type="pres">
      <dgm:prSet presAssocID="{7A390261-FD3E-496F-8355-811057BDD22E}" presName="bgRect" presStyleLbl="alignNode1" presStyleIdx="3" presStyleCnt="5"/>
      <dgm:spPr/>
    </dgm:pt>
    <dgm:pt modelId="{80188214-1AB2-4AAE-9AC1-173B97C109A4}" type="pres">
      <dgm:prSet presAssocID="{2F7281D6-C4CD-4E4B-BBFB-9BC1B4CA8EA6}" presName="sibTransNodeRect" presStyleLbl="alignNode1" presStyleIdx="3" presStyleCnt="5">
        <dgm:presLayoutVars>
          <dgm:chMax val="0"/>
          <dgm:bulletEnabled val="1"/>
        </dgm:presLayoutVars>
      </dgm:prSet>
      <dgm:spPr/>
    </dgm:pt>
    <dgm:pt modelId="{5A7CF365-64B7-4D4C-A9F0-EB24DC4D8AC2}" type="pres">
      <dgm:prSet presAssocID="{7A390261-FD3E-496F-8355-811057BDD22E}" presName="nodeRect" presStyleLbl="alignNode1" presStyleIdx="3" presStyleCnt="5">
        <dgm:presLayoutVars>
          <dgm:bulletEnabled val="1"/>
        </dgm:presLayoutVars>
      </dgm:prSet>
      <dgm:spPr/>
    </dgm:pt>
    <dgm:pt modelId="{C999484E-61B6-46DC-80A6-11A09F13012F}" type="pres">
      <dgm:prSet presAssocID="{2F7281D6-C4CD-4E4B-BBFB-9BC1B4CA8EA6}" presName="sibTrans" presStyleCnt="0"/>
      <dgm:spPr/>
    </dgm:pt>
    <dgm:pt modelId="{78CAB88E-5E73-4A77-A58A-4084F0AC1718}" type="pres">
      <dgm:prSet presAssocID="{4789C6D9-2186-41A6-9847-486ED57DACFB}" presName="compositeNode" presStyleCnt="0">
        <dgm:presLayoutVars>
          <dgm:bulletEnabled val="1"/>
        </dgm:presLayoutVars>
      </dgm:prSet>
      <dgm:spPr/>
    </dgm:pt>
    <dgm:pt modelId="{4BED5ED5-DE6D-41AD-9AA1-69F83C86E58A}" type="pres">
      <dgm:prSet presAssocID="{4789C6D9-2186-41A6-9847-486ED57DACFB}" presName="bgRect" presStyleLbl="alignNode1" presStyleIdx="4" presStyleCnt="5"/>
      <dgm:spPr/>
    </dgm:pt>
    <dgm:pt modelId="{3075BB43-4AA4-4A04-9229-4B485014A4BC}" type="pres">
      <dgm:prSet presAssocID="{C3D08209-34B5-4BEF-9CB4-2C11685855C8}" presName="sibTransNodeRect" presStyleLbl="alignNode1" presStyleIdx="4" presStyleCnt="5">
        <dgm:presLayoutVars>
          <dgm:chMax val="0"/>
          <dgm:bulletEnabled val="1"/>
        </dgm:presLayoutVars>
      </dgm:prSet>
      <dgm:spPr/>
    </dgm:pt>
    <dgm:pt modelId="{D5E27EC0-CB16-4FBA-A066-89827FF9BE08}" type="pres">
      <dgm:prSet presAssocID="{4789C6D9-2186-41A6-9847-486ED57DACFB}" presName="nodeRect" presStyleLbl="alignNode1" presStyleIdx="4" presStyleCnt="5">
        <dgm:presLayoutVars>
          <dgm:bulletEnabled val="1"/>
        </dgm:presLayoutVars>
      </dgm:prSet>
      <dgm:spPr/>
    </dgm:pt>
  </dgm:ptLst>
  <dgm:cxnLst>
    <dgm:cxn modelId="{55693703-978B-4559-B69A-1C42C59F457C}" type="presOf" srcId="{4789C6D9-2186-41A6-9847-486ED57DACFB}" destId="{4BED5ED5-DE6D-41AD-9AA1-69F83C86E58A}" srcOrd="0" destOrd="0" presId="urn:microsoft.com/office/officeart/2016/7/layout/LinearBlockProcessNumbered"/>
    <dgm:cxn modelId="{B6461B07-D925-47BD-9CB2-2CAC9B11B3F2}" srcId="{F3AD3CF4-CD90-4ED3-929C-1A9841C1733F}" destId="{9A64BDD2-7130-44DD-94EA-B14D39B7EB37}" srcOrd="0" destOrd="0" parTransId="{BAFC16FD-2D5F-487F-B992-88B5F1A8A243}" sibTransId="{A7106630-C9E3-474B-A290-DC917B85F1CA}"/>
    <dgm:cxn modelId="{0E66F715-2980-4FB3-A692-5A5437902515}" type="presOf" srcId="{A1143A79-18B7-40E4-88FC-8F2C69C2FA0D}" destId="{6B8CB708-0838-4D00-A748-50BD4871B6FF}" srcOrd="0" destOrd="0" presId="urn:microsoft.com/office/officeart/2016/7/layout/LinearBlockProcessNumbered"/>
    <dgm:cxn modelId="{4CC3722A-E7E1-40DF-AC42-50585220AA60}" type="presOf" srcId="{B92D036F-DBB9-454E-87F2-0F3B64CA9D9E}" destId="{8CC8DAA2-D513-4DE5-8E07-F79D6F521F01}" srcOrd="0" destOrd="0" presId="urn:microsoft.com/office/officeart/2016/7/layout/LinearBlockProcessNumbered"/>
    <dgm:cxn modelId="{A1B7244A-BF0B-4390-BC93-56CE618C39B0}" srcId="{A1143A79-18B7-40E4-88FC-8F2C69C2FA0D}" destId="{BDEC77FD-D9C1-4615-AA7F-1D0C29C55C05}" srcOrd="2" destOrd="0" parTransId="{67DF8CA0-525C-4CEE-89BA-11496AFF89D6}" sibTransId="{1AC3163D-9DCA-4961-B903-869B973A8DA3}"/>
    <dgm:cxn modelId="{AD8CCA53-194E-4EE0-8E8B-8F15FFB5F595}" srcId="{A1143A79-18B7-40E4-88FC-8F2C69C2FA0D}" destId="{7A390261-FD3E-496F-8355-811057BDD22E}" srcOrd="3" destOrd="0" parTransId="{3EE91790-1AB9-4FC3-A08B-158FD4D72719}" sibTransId="{2F7281D6-C4CD-4E4B-BBFB-9BC1B4CA8EA6}"/>
    <dgm:cxn modelId="{67E7B155-3029-40CD-BDA1-CC576D395BDF}" type="presOf" srcId="{BDEC77FD-D9C1-4615-AA7F-1D0C29C55C05}" destId="{CAC21C14-0A78-47B9-8A51-07B92144480D}" srcOrd="1" destOrd="0" presId="urn:microsoft.com/office/officeart/2016/7/layout/LinearBlockProcessNumbered"/>
    <dgm:cxn modelId="{11CE0C76-64DA-45C7-9642-1F8AADA4F34B}" srcId="{A1143A79-18B7-40E4-88FC-8F2C69C2FA0D}" destId="{DB724ABA-7C5C-4BFE-82E2-D9C2FE771477}" srcOrd="1" destOrd="0" parTransId="{3EBFD9E5-EE73-402E-A465-D9778C349AD3}" sibTransId="{B92D036F-DBB9-454E-87F2-0F3B64CA9D9E}"/>
    <dgm:cxn modelId="{91D5357C-203A-461F-BBA2-6E33C3DF185E}" type="presOf" srcId="{7A390261-FD3E-496F-8355-811057BDD22E}" destId="{B67AC8F5-B5B5-4747-B0A4-DE79A8C7C373}" srcOrd="0" destOrd="0" presId="urn:microsoft.com/office/officeart/2016/7/layout/LinearBlockProcessNumbered"/>
    <dgm:cxn modelId="{E91F077F-7428-40D0-A3BE-FED102A58DD2}" type="presOf" srcId="{7A390261-FD3E-496F-8355-811057BDD22E}" destId="{5A7CF365-64B7-4D4C-A9F0-EB24DC4D8AC2}" srcOrd="1" destOrd="0" presId="urn:microsoft.com/office/officeart/2016/7/layout/LinearBlockProcessNumbered"/>
    <dgm:cxn modelId="{8BA09181-C1F8-4427-9269-882D0892313D}" type="presOf" srcId="{9A64BDD2-7130-44DD-94EA-B14D39B7EB37}" destId="{6591C175-283E-4362-9077-B4735AF1AC15}" srcOrd="0" destOrd="1" presId="urn:microsoft.com/office/officeart/2016/7/layout/LinearBlockProcessNumbered"/>
    <dgm:cxn modelId="{4AEB3783-39D8-4DE0-BA49-6AD85326C08D}" type="presOf" srcId="{4789C6D9-2186-41A6-9847-486ED57DACFB}" destId="{D5E27EC0-CB16-4FBA-A066-89827FF9BE08}" srcOrd="1" destOrd="0" presId="urn:microsoft.com/office/officeart/2016/7/layout/LinearBlockProcessNumbered"/>
    <dgm:cxn modelId="{25DE1484-5057-45A3-B8EF-A04A2DDBF9D2}" type="presOf" srcId="{C3D08209-34B5-4BEF-9CB4-2C11685855C8}" destId="{3075BB43-4AA4-4A04-9229-4B485014A4BC}" srcOrd="0" destOrd="0" presId="urn:microsoft.com/office/officeart/2016/7/layout/LinearBlockProcessNumbered"/>
    <dgm:cxn modelId="{26DFCC9C-612E-4BE5-ABC5-17E705F01EC2}" type="presOf" srcId="{DB724ABA-7C5C-4BFE-82E2-D9C2FE771477}" destId="{272DFA3F-BFBE-4622-9B2B-72CB6A7CEB5B}" srcOrd="0" destOrd="0" presId="urn:microsoft.com/office/officeart/2016/7/layout/LinearBlockProcessNumbered"/>
    <dgm:cxn modelId="{83C5119E-5841-4273-967E-9BBA658B06AA}" type="presOf" srcId="{F3AD3CF4-CD90-4ED3-929C-1A9841C1733F}" destId="{7100C801-B313-4E96-AF43-3106F12847FF}" srcOrd="0" destOrd="0" presId="urn:microsoft.com/office/officeart/2016/7/layout/LinearBlockProcessNumbered"/>
    <dgm:cxn modelId="{248156A9-72F1-4EBA-8159-F6D986D51937}" type="presOf" srcId="{BDEC77FD-D9C1-4615-AA7F-1D0C29C55C05}" destId="{C2C676F1-E2FB-4953-A14C-3D2B553B9662}" srcOrd="0" destOrd="0" presId="urn:microsoft.com/office/officeart/2016/7/layout/LinearBlockProcessNumbered"/>
    <dgm:cxn modelId="{211761B5-DBEC-440E-99C9-7F8405487526}" type="presOf" srcId="{5FCB682B-109E-4668-9CAE-BF7BA350AD5F}" destId="{88BE15C1-78D4-4787-8C7B-536AC3E25669}" srcOrd="0" destOrd="0" presId="urn:microsoft.com/office/officeart/2016/7/layout/LinearBlockProcessNumbered"/>
    <dgm:cxn modelId="{29C9DCB8-7DB8-4F21-BFC5-788CFEDFAE06}" type="presOf" srcId="{2F7281D6-C4CD-4E4B-BBFB-9BC1B4CA8EA6}" destId="{80188214-1AB2-4AAE-9AC1-173B97C109A4}" srcOrd="0" destOrd="0" presId="urn:microsoft.com/office/officeart/2016/7/layout/LinearBlockProcessNumbered"/>
    <dgm:cxn modelId="{BF6275B9-2CA1-47C7-AC93-DC6C485493EC}" type="presOf" srcId="{1AC3163D-9DCA-4961-B903-869B973A8DA3}" destId="{4C51ECE5-21E8-40D9-9423-5D5381C2673F}" srcOrd="0" destOrd="0" presId="urn:microsoft.com/office/officeart/2016/7/layout/LinearBlockProcessNumbered"/>
    <dgm:cxn modelId="{7A4125BF-59A5-4C3A-8B29-912C23F75A1E}" srcId="{A1143A79-18B7-40E4-88FC-8F2C69C2FA0D}" destId="{4789C6D9-2186-41A6-9847-486ED57DACFB}" srcOrd="4" destOrd="0" parTransId="{1A634875-90D5-4529-A3F0-7919895C7412}" sibTransId="{C3D08209-34B5-4BEF-9CB4-2C11685855C8}"/>
    <dgm:cxn modelId="{9488EBC4-0B16-4979-AEEC-BFEC16533E7A}" srcId="{A1143A79-18B7-40E4-88FC-8F2C69C2FA0D}" destId="{F3AD3CF4-CD90-4ED3-929C-1A9841C1733F}" srcOrd="0" destOrd="0" parTransId="{9B5F08D0-B988-4C17-8C4D-C4FDA00068F1}" sibTransId="{5FCB682B-109E-4668-9CAE-BF7BA350AD5F}"/>
    <dgm:cxn modelId="{3D87C1D0-9FF5-4A8B-82B8-C01B3F0C3DAB}" type="presOf" srcId="{F3AD3CF4-CD90-4ED3-929C-1A9841C1733F}" destId="{6591C175-283E-4362-9077-B4735AF1AC15}" srcOrd="1" destOrd="0" presId="urn:microsoft.com/office/officeart/2016/7/layout/LinearBlockProcessNumbered"/>
    <dgm:cxn modelId="{732CC9FC-C4EE-4912-A96B-585711E987DE}" type="presOf" srcId="{DB724ABA-7C5C-4BFE-82E2-D9C2FE771477}" destId="{AC15C81E-77D3-41CF-AB11-E8352FA7E9B7}" srcOrd="1" destOrd="0" presId="urn:microsoft.com/office/officeart/2016/7/layout/LinearBlockProcessNumbered"/>
    <dgm:cxn modelId="{2532DC23-94B1-4A4F-96C4-1180E001D9C0}" type="presParOf" srcId="{6B8CB708-0838-4D00-A748-50BD4871B6FF}" destId="{ABA3D77C-1F68-44D5-835D-8D515CCE6504}" srcOrd="0" destOrd="0" presId="urn:microsoft.com/office/officeart/2016/7/layout/LinearBlockProcessNumbered"/>
    <dgm:cxn modelId="{DC7C78FA-3C83-44A9-AFF1-5627691DD8D3}" type="presParOf" srcId="{ABA3D77C-1F68-44D5-835D-8D515CCE6504}" destId="{7100C801-B313-4E96-AF43-3106F12847FF}" srcOrd="0" destOrd="0" presId="urn:microsoft.com/office/officeart/2016/7/layout/LinearBlockProcessNumbered"/>
    <dgm:cxn modelId="{3A7DD0D6-29E2-4446-8584-5666D6DADDBA}" type="presParOf" srcId="{ABA3D77C-1F68-44D5-835D-8D515CCE6504}" destId="{88BE15C1-78D4-4787-8C7B-536AC3E25669}" srcOrd="1" destOrd="0" presId="urn:microsoft.com/office/officeart/2016/7/layout/LinearBlockProcessNumbered"/>
    <dgm:cxn modelId="{01E326FA-C2CF-490C-A913-24BE0855846F}" type="presParOf" srcId="{ABA3D77C-1F68-44D5-835D-8D515CCE6504}" destId="{6591C175-283E-4362-9077-B4735AF1AC15}" srcOrd="2" destOrd="0" presId="urn:microsoft.com/office/officeart/2016/7/layout/LinearBlockProcessNumbered"/>
    <dgm:cxn modelId="{45D677A7-3894-482A-9781-823772C37746}" type="presParOf" srcId="{6B8CB708-0838-4D00-A748-50BD4871B6FF}" destId="{81A4FF39-D536-4235-BB19-C0FDE5459221}" srcOrd="1" destOrd="0" presId="urn:microsoft.com/office/officeart/2016/7/layout/LinearBlockProcessNumbered"/>
    <dgm:cxn modelId="{D70583BF-D14B-40C1-A728-053DACAADF84}" type="presParOf" srcId="{6B8CB708-0838-4D00-A748-50BD4871B6FF}" destId="{6AE0956E-3DCF-4696-B31A-FDC9EEB252C8}" srcOrd="2" destOrd="0" presId="urn:microsoft.com/office/officeart/2016/7/layout/LinearBlockProcessNumbered"/>
    <dgm:cxn modelId="{93A4D791-0037-493A-B9CC-B1F2936343DF}" type="presParOf" srcId="{6AE0956E-3DCF-4696-B31A-FDC9EEB252C8}" destId="{272DFA3F-BFBE-4622-9B2B-72CB6A7CEB5B}" srcOrd="0" destOrd="0" presId="urn:microsoft.com/office/officeart/2016/7/layout/LinearBlockProcessNumbered"/>
    <dgm:cxn modelId="{7ED16446-9B27-4153-A46D-88DF6BC6992A}" type="presParOf" srcId="{6AE0956E-3DCF-4696-B31A-FDC9EEB252C8}" destId="{8CC8DAA2-D513-4DE5-8E07-F79D6F521F01}" srcOrd="1" destOrd="0" presId="urn:microsoft.com/office/officeart/2016/7/layout/LinearBlockProcessNumbered"/>
    <dgm:cxn modelId="{07F24C25-10E3-4F59-8F07-5BF4962C9FA3}" type="presParOf" srcId="{6AE0956E-3DCF-4696-B31A-FDC9EEB252C8}" destId="{AC15C81E-77D3-41CF-AB11-E8352FA7E9B7}" srcOrd="2" destOrd="0" presId="urn:microsoft.com/office/officeart/2016/7/layout/LinearBlockProcessNumbered"/>
    <dgm:cxn modelId="{FA287162-64EC-4448-BDE8-86711CBDD537}" type="presParOf" srcId="{6B8CB708-0838-4D00-A748-50BD4871B6FF}" destId="{C6AF1EC8-CA63-41EB-8A88-5AA54ED1A763}" srcOrd="3" destOrd="0" presId="urn:microsoft.com/office/officeart/2016/7/layout/LinearBlockProcessNumbered"/>
    <dgm:cxn modelId="{8A1C8ED3-A7A9-4DFF-9D47-7BF6610A939F}" type="presParOf" srcId="{6B8CB708-0838-4D00-A748-50BD4871B6FF}" destId="{E91DD83F-5003-4F6E-90E5-E5315BF769E5}" srcOrd="4" destOrd="0" presId="urn:microsoft.com/office/officeart/2016/7/layout/LinearBlockProcessNumbered"/>
    <dgm:cxn modelId="{782C4106-80DE-402D-A666-A7D3A5F35A01}" type="presParOf" srcId="{E91DD83F-5003-4F6E-90E5-E5315BF769E5}" destId="{C2C676F1-E2FB-4953-A14C-3D2B553B9662}" srcOrd="0" destOrd="0" presId="urn:microsoft.com/office/officeart/2016/7/layout/LinearBlockProcessNumbered"/>
    <dgm:cxn modelId="{4B926EF7-C783-40E8-8E9D-F18D7175D254}" type="presParOf" srcId="{E91DD83F-5003-4F6E-90E5-E5315BF769E5}" destId="{4C51ECE5-21E8-40D9-9423-5D5381C2673F}" srcOrd="1" destOrd="0" presId="urn:microsoft.com/office/officeart/2016/7/layout/LinearBlockProcessNumbered"/>
    <dgm:cxn modelId="{8D0D1ACF-5BF9-492C-9955-DE6C8FE714C6}" type="presParOf" srcId="{E91DD83F-5003-4F6E-90E5-E5315BF769E5}" destId="{CAC21C14-0A78-47B9-8A51-07B92144480D}" srcOrd="2" destOrd="0" presId="urn:microsoft.com/office/officeart/2016/7/layout/LinearBlockProcessNumbered"/>
    <dgm:cxn modelId="{39FFF587-CDA2-4A14-A3A5-E36C92EAB432}" type="presParOf" srcId="{6B8CB708-0838-4D00-A748-50BD4871B6FF}" destId="{16614CF0-D7CC-49C5-BCE4-13E6BFE107F3}" srcOrd="5" destOrd="0" presId="urn:microsoft.com/office/officeart/2016/7/layout/LinearBlockProcessNumbered"/>
    <dgm:cxn modelId="{3EF7BAFD-64D7-4D2F-8A6E-DC71668100B8}" type="presParOf" srcId="{6B8CB708-0838-4D00-A748-50BD4871B6FF}" destId="{37F86FED-26EE-47CE-8269-BD6A8F0046ED}" srcOrd="6" destOrd="0" presId="urn:microsoft.com/office/officeart/2016/7/layout/LinearBlockProcessNumbered"/>
    <dgm:cxn modelId="{BA529538-6221-42E3-86EC-EDA9D6E21519}" type="presParOf" srcId="{37F86FED-26EE-47CE-8269-BD6A8F0046ED}" destId="{B67AC8F5-B5B5-4747-B0A4-DE79A8C7C373}" srcOrd="0" destOrd="0" presId="urn:microsoft.com/office/officeart/2016/7/layout/LinearBlockProcessNumbered"/>
    <dgm:cxn modelId="{40CCF28B-33C4-4A25-A1D2-21716226B544}" type="presParOf" srcId="{37F86FED-26EE-47CE-8269-BD6A8F0046ED}" destId="{80188214-1AB2-4AAE-9AC1-173B97C109A4}" srcOrd="1" destOrd="0" presId="urn:microsoft.com/office/officeart/2016/7/layout/LinearBlockProcessNumbered"/>
    <dgm:cxn modelId="{7FE950DB-23B1-4830-9EFF-CD75D7796B9F}" type="presParOf" srcId="{37F86FED-26EE-47CE-8269-BD6A8F0046ED}" destId="{5A7CF365-64B7-4D4C-A9F0-EB24DC4D8AC2}" srcOrd="2" destOrd="0" presId="urn:microsoft.com/office/officeart/2016/7/layout/LinearBlockProcessNumbered"/>
    <dgm:cxn modelId="{DB37A499-87D9-4865-BBF3-78A8EC909AEA}" type="presParOf" srcId="{6B8CB708-0838-4D00-A748-50BD4871B6FF}" destId="{C999484E-61B6-46DC-80A6-11A09F13012F}" srcOrd="7" destOrd="0" presId="urn:microsoft.com/office/officeart/2016/7/layout/LinearBlockProcessNumbered"/>
    <dgm:cxn modelId="{34D97AFB-A3B4-46B7-BF15-35952444486D}" type="presParOf" srcId="{6B8CB708-0838-4D00-A748-50BD4871B6FF}" destId="{78CAB88E-5E73-4A77-A58A-4084F0AC1718}" srcOrd="8" destOrd="0" presId="urn:microsoft.com/office/officeart/2016/7/layout/LinearBlockProcessNumbered"/>
    <dgm:cxn modelId="{DDF6E9C6-2341-4B79-925C-3574489D6EBC}" type="presParOf" srcId="{78CAB88E-5E73-4A77-A58A-4084F0AC1718}" destId="{4BED5ED5-DE6D-41AD-9AA1-69F83C86E58A}" srcOrd="0" destOrd="0" presId="urn:microsoft.com/office/officeart/2016/7/layout/LinearBlockProcessNumbered"/>
    <dgm:cxn modelId="{0D1AA249-75BD-4474-84AD-AE33DEB2A3C0}" type="presParOf" srcId="{78CAB88E-5E73-4A77-A58A-4084F0AC1718}" destId="{3075BB43-4AA4-4A04-9229-4B485014A4BC}" srcOrd="1" destOrd="0" presId="urn:microsoft.com/office/officeart/2016/7/layout/LinearBlockProcessNumbered"/>
    <dgm:cxn modelId="{04ADFB8F-8921-43E4-9D68-C6FDA2BFFDAA}" type="presParOf" srcId="{78CAB88E-5E73-4A77-A58A-4084F0AC1718}" destId="{D5E27EC0-CB16-4FBA-A066-89827FF9BE08}" srcOrd="2" destOrd="0" presId="urn:microsoft.com/office/officeart/2016/7/layout/LinearBlockProcessNumbered"/>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5602E-883D-467E-91A7-04E9633BF4B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28C7F61-8CBD-42B5-9535-61B6B5B1A2CF}">
      <dgm:prSet/>
      <dgm:spPr/>
      <dgm:t>
        <a:bodyPr/>
        <a:lstStyle/>
        <a:p>
          <a:r>
            <a:rPr lang="en-US" b="1"/>
            <a:t>“An individual(s) actively engaged in killing or attempting to kill people in a populated area.”</a:t>
          </a:r>
          <a:endParaRPr lang="en-US"/>
        </a:p>
      </dgm:t>
    </dgm:pt>
    <dgm:pt modelId="{F85D9BD2-74DE-4ADA-8F78-FA4D505231E1}" type="parTrans" cxnId="{734E3FBF-E1B8-4E2F-925E-8443611B1020}">
      <dgm:prSet/>
      <dgm:spPr/>
      <dgm:t>
        <a:bodyPr/>
        <a:lstStyle/>
        <a:p>
          <a:endParaRPr lang="en-US"/>
        </a:p>
      </dgm:t>
    </dgm:pt>
    <dgm:pt modelId="{B36C0309-70DE-4379-9C75-D08E01B3518A}" type="sibTrans" cxnId="{734E3FBF-E1B8-4E2F-925E-8443611B1020}">
      <dgm:prSet/>
      <dgm:spPr/>
      <dgm:t>
        <a:bodyPr/>
        <a:lstStyle/>
        <a:p>
          <a:endParaRPr lang="en-US"/>
        </a:p>
      </dgm:t>
    </dgm:pt>
    <dgm:pt modelId="{18EE622E-3BFA-44E9-AAC0-80BB9BCBED36}">
      <dgm:prSet/>
      <dgm:spPr/>
      <dgm:t>
        <a:bodyPr/>
        <a:lstStyle/>
        <a:p>
          <a:r>
            <a:rPr lang="en-US"/>
            <a:t>(source: White House, U.S. Dept. of Justice/FBI, U.S. Dept. of Education, and Dept. of Homeland Security/FEMA)</a:t>
          </a:r>
        </a:p>
      </dgm:t>
    </dgm:pt>
    <dgm:pt modelId="{F4FF6CF3-AA8C-43C4-8300-282BE7296999}" type="parTrans" cxnId="{07375937-243F-48E1-847A-53DA3A369E50}">
      <dgm:prSet/>
      <dgm:spPr/>
      <dgm:t>
        <a:bodyPr/>
        <a:lstStyle/>
        <a:p>
          <a:endParaRPr lang="en-US"/>
        </a:p>
      </dgm:t>
    </dgm:pt>
    <dgm:pt modelId="{137C91B3-5402-49DF-A83A-6AB979BEEA3C}" type="sibTrans" cxnId="{07375937-243F-48E1-847A-53DA3A369E50}">
      <dgm:prSet/>
      <dgm:spPr/>
      <dgm:t>
        <a:bodyPr/>
        <a:lstStyle/>
        <a:p>
          <a:endParaRPr lang="en-US"/>
        </a:p>
      </dgm:t>
    </dgm:pt>
    <dgm:pt modelId="{880FAEDE-08C6-416F-891B-59B9F10DE951}">
      <dgm:prSet/>
      <dgm:spPr/>
      <dgm:t>
        <a:bodyPr/>
        <a:lstStyle/>
        <a:p>
          <a:r>
            <a:rPr lang="en-US"/>
            <a:t>Generally, uses firearms, but can also use explosives and cutting instruments</a:t>
          </a:r>
        </a:p>
      </dgm:t>
    </dgm:pt>
    <dgm:pt modelId="{595D5D5E-11BF-452B-AB9E-D1C1A6F665E0}" type="parTrans" cxnId="{9BD3F886-C67A-4F19-804F-0B871B7EED66}">
      <dgm:prSet/>
      <dgm:spPr/>
      <dgm:t>
        <a:bodyPr/>
        <a:lstStyle/>
        <a:p>
          <a:endParaRPr lang="en-US"/>
        </a:p>
      </dgm:t>
    </dgm:pt>
    <dgm:pt modelId="{381ADBDE-E9D4-4CDB-A79D-E90E3956494B}" type="sibTrans" cxnId="{9BD3F886-C67A-4F19-804F-0B871B7EED66}">
      <dgm:prSet/>
      <dgm:spPr/>
      <dgm:t>
        <a:bodyPr/>
        <a:lstStyle/>
        <a:p>
          <a:endParaRPr lang="en-US"/>
        </a:p>
      </dgm:t>
    </dgm:pt>
    <dgm:pt modelId="{377013E7-5BF6-4C99-9779-6CCB9FBFC696}" type="pres">
      <dgm:prSet presAssocID="{1135602E-883D-467E-91A7-04E9633BF4B8}" presName="linear" presStyleCnt="0">
        <dgm:presLayoutVars>
          <dgm:animLvl val="lvl"/>
          <dgm:resizeHandles val="exact"/>
        </dgm:presLayoutVars>
      </dgm:prSet>
      <dgm:spPr/>
    </dgm:pt>
    <dgm:pt modelId="{46D8DD3C-5B7F-4525-948A-F1966F73BBDC}" type="pres">
      <dgm:prSet presAssocID="{228C7F61-8CBD-42B5-9535-61B6B5B1A2CF}" presName="parentText" presStyleLbl="node1" presStyleIdx="0" presStyleCnt="3">
        <dgm:presLayoutVars>
          <dgm:chMax val="0"/>
          <dgm:bulletEnabled val="1"/>
        </dgm:presLayoutVars>
      </dgm:prSet>
      <dgm:spPr/>
    </dgm:pt>
    <dgm:pt modelId="{04D28C7D-CB1A-49CB-8F8C-F9F9C3841C3E}" type="pres">
      <dgm:prSet presAssocID="{B36C0309-70DE-4379-9C75-D08E01B3518A}" presName="spacer" presStyleCnt="0"/>
      <dgm:spPr/>
    </dgm:pt>
    <dgm:pt modelId="{B2D387F8-7F82-4FBB-B54D-201B9BE3B8D0}" type="pres">
      <dgm:prSet presAssocID="{18EE622E-3BFA-44E9-AAC0-80BB9BCBED36}" presName="parentText" presStyleLbl="node1" presStyleIdx="1" presStyleCnt="3">
        <dgm:presLayoutVars>
          <dgm:chMax val="0"/>
          <dgm:bulletEnabled val="1"/>
        </dgm:presLayoutVars>
      </dgm:prSet>
      <dgm:spPr/>
    </dgm:pt>
    <dgm:pt modelId="{2C99513B-9CAA-415B-B9C3-59A7A1A286B1}" type="pres">
      <dgm:prSet presAssocID="{137C91B3-5402-49DF-A83A-6AB979BEEA3C}" presName="spacer" presStyleCnt="0"/>
      <dgm:spPr/>
    </dgm:pt>
    <dgm:pt modelId="{DC7002F5-C657-464A-BE71-FD53A08D98EE}" type="pres">
      <dgm:prSet presAssocID="{880FAEDE-08C6-416F-891B-59B9F10DE951}" presName="parentText" presStyleLbl="node1" presStyleIdx="2" presStyleCnt="3">
        <dgm:presLayoutVars>
          <dgm:chMax val="0"/>
          <dgm:bulletEnabled val="1"/>
        </dgm:presLayoutVars>
      </dgm:prSet>
      <dgm:spPr/>
    </dgm:pt>
  </dgm:ptLst>
  <dgm:cxnLst>
    <dgm:cxn modelId="{3D6EA317-B532-4566-B7E6-42F903E4233B}" type="presOf" srcId="{880FAEDE-08C6-416F-891B-59B9F10DE951}" destId="{DC7002F5-C657-464A-BE71-FD53A08D98EE}" srcOrd="0" destOrd="0" presId="urn:microsoft.com/office/officeart/2005/8/layout/vList2"/>
    <dgm:cxn modelId="{07375937-243F-48E1-847A-53DA3A369E50}" srcId="{1135602E-883D-467E-91A7-04E9633BF4B8}" destId="{18EE622E-3BFA-44E9-AAC0-80BB9BCBED36}" srcOrd="1" destOrd="0" parTransId="{F4FF6CF3-AA8C-43C4-8300-282BE7296999}" sibTransId="{137C91B3-5402-49DF-A83A-6AB979BEEA3C}"/>
    <dgm:cxn modelId="{DF32E857-EA30-490A-AE78-F34C8D0D557C}" type="presOf" srcId="{18EE622E-3BFA-44E9-AAC0-80BB9BCBED36}" destId="{B2D387F8-7F82-4FBB-B54D-201B9BE3B8D0}" srcOrd="0" destOrd="0" presId="urn:microsoft.com/office/officeart/2005/8/layout/vList2"/>
    <dgm:cxn modelId="{9BD3F886-C67A-4F19-804F-0B871B7EED66}" srcId="{1135602E-883D-467E-91A7-04E9633BF4B8}" destId="{880FAEDE-08C6-416F-891B-59B9F10DE951}" srcOrd="2" destOrd="0" parTransId="{595D5D5E-11BF-452B-AB9E-D1C1A6F665E0}" sibTransId="{381ADBDE-E9D4-4CDB-A79D-E90E3956494B}"/>
    <dgm:cxn modelId="{74A3E4A8-943E-4C4E-9233-AC18E47568DC}" type="presOf" srcId="{1135602E-883D-467E-91A7-04E9633BF4B8}" destId="{377013E7-5BF6-4C99-9779-6CCB9FBFC696}" srcOrd="0" destOrd="0" presId="urn:microsoft.com/office/officeart/2005/8/layout/vList2"/>
    <dgm:cxn modelId="{734E3FBF-E1B8-4E2F-925E-8443611B1020}" srcId="{1135602E-883D-467E-91A7-04E9633BF4B8}" destId="{228C7F61-8CBD-42B5-9535-61B6B5B1A2CF}" srcOrd="0" destOrd="0" parTransId="{F85D9BD2-74DE-4ADA-8F78-FA4D505231E1}" sibTransId="{B36C0309-70DE-4379-9C75-D08E01B3518A}"/>
    <dgm:cxn modelId="{7B2F7DDD-67DC-4D3B-8BB8-811AAD035A5E}" type="presOf" srcId="{228C7F61-8CBD-42B5-9535-61B6B5B1A2CF}" destId="{46D8DD3C-5B7F-4525-948A-F1966F73BBDC}" srcOrd="0" destOrd="0" presId="urn:microsoft.com/office/officeart/2005/8/layout/vList2"/>
    <dgm:cxn modelId="{3BEDF9E5-E1DE-4FAE-BB29-8CC5873C4146}" type="presParOf" srcId="{377013E7-5BF6-4C99-9779-6CCB9FBFC696}" destId="{46D8DD3C-5B7F-4525-948A-F1966F73BBDC}" srcOrd="0" destOrd="0" presId="urn:microsoft.com/office/officeart/2005/8/layout/vList2"/>
    <dgm:cxn modelId="{F0129A59-224F-4B24-83F4-AA43DAB3C920}" type="presParOf" srcId="{377013E7-5BF6-4C99-9779-6CCB9FBFC696}" destId="{04D28C7D-CB1A-49CB-8F8C-F9F9C3841C3E}" srcOrd="1" destOrd="0" presId="urn:microsoft.com/office/officeart/2005/8/layout/vList2"/>
    <dgm:cxn modelId="{1E98E77B-267C-4F08-9C50-4F2C50CA5FA7}" type="presParOf" srcId="{377013E7-5BF6-4C99-9779-6CCB9FBFC696}" destId="{B2D387F8-7F82-4FBB-B54D-201B9BE3B8D0}" srcOrd="2" destOrd="0" presId="urn:microsoft.com/office/officeart/2005/8/layout/vList2"/>
    <dgm:cxn modelId="{C816FD30-017E-40B5-BED8-6C2542FD79D8}" type="presParOf" srcId="{377013E7-5BF6-4C99-9779-6CCB9FBFC696}" destId="{2C99513B-9CAA-415B-B9C3-59A7A1A286B1}" srcOrd="3" destOrd="0" presId="urn:microsoft.com/office/officeart/2005/8/layout/vList2"/>
    <dgm:cxn modelId="{133C0803-F42E-4936-85E3-F2107B04B377}" type="presParOf" srcId="{377013E7-5BF6-4C99-9779-6CCB9FBFC696}" destId="{DC7002F5-C657-464A-BE71-FD53A08D98EE}"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2DEAD2-1211-4936-9695-CB3CB0BBDCD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FA4B272-0D38-4199-BE36-6CA6B6725215}">
      <dgm:prSet/>
      <dgm:spPr/>
      <dgm:t>
        <a:bodyPr/>
        <a:lstStyle/>
        <a:p>
          <a:r>
            <a:rPr lang="en-US" u="sng"/>
            <a:t>An effective EAP includes</a:t>
          </a:r>
          <a:r>
            <a:rPr lang="en-US"/>
            <a:t>: </a:t>
          </a:r>
        </a:p>
      </dgm:t>
    </dgm:pt>
    <dgm:pt modelId="{70FD1413-5C08-4847-8681-4A765209F574}" type="parTrans" cxnId="{EC631306-B745-4CF0-BF86-633196E8727B}">
      <dgm:prSet/>
      <dgm:spPr/>
      <dgm:t>
        <a:bodyPr/>
        <a:lstStyle/>
        <a:p>
          <a:endParaRPr lang="en-US"/>
        </a:p>
      </dgm:t>
    </dgm:pt>
    <dgm:pt modelId="{1E1A5DC5-984C-4097-A36D-E595E0EE6910}" type="sibTrans" cxnId="{EC631306-B745-4CF0-BF86-633196E8727B}">
      <dgm:prSet/>
      <dgm:spPr/>
      <dgm:t>
        <a:bodyPr/>
        <a:lstStyle/>
        <a:p>
          <a:endParaRPr lang="en-US"/>
        </a:p>
      </dgm:t>
    </dgm:pt>
    <dgm:pt modelId="{21333A38-26F2-45CB-9395-D2B7D70FC6EB}">
      <dgm:prSet/>
      <dgm:spPr/>
      <dgm:t>
        <a:bodyPr/>
        <a:lstStyle/>
        <a:p>
          <a:r>
            <a:rPr lang="en-US"/>
            <a:t>A clear procedure for reporting</a:t>
          </a:r>
        </a:p>
      </dgm:t>
    </dgm:pt>
    <dgm:pt modelId="{B58BFA4D-33AA-4F68-877D-DD5B7B651165}" type="parTrans" cxnId="{5BA19922-2B13-47B0-8B0C-6E71259F343E}">
      <dgm:prSet/>
      <dgm:spPr/>
      <dgm:t>
        <a:bodyPr/>
        <a:lstStyle/>
        <a:p>
          <a:endParaRPr lang="en-US"/>
        </a:p>
      </dgm:t>
    </dgm:pt>
    <dgm:pt modelId="{31A0DC27-5604-4850-A5F1-8584E9736441}" type="sibTrans" cxnId="{5BA19922-2B13-47B0-8B0C-6E71259F343E}">
      <dgm:prSet/>
      <dgm:spPr/>
      <dgm:t>
        <a:bodyPr/>
        <a:lstStyle/>
        <a:p>
          <a:endParaRPr lang="en-US"/>
        </a:p>
      </dgm:t>
    </dgm:pt>
    <dgm:pt modelId="{047EA32B-15C8-440E-9654-1BF47B4ADD7A}">
      <dgm:prSet/>
      <dgm:spPr/>
      <dgm:t>
        <a:bodyPr/>
        <a:lstStyle/>
        <a:p>
          <a:r>
            <a:rPr lang="en-US"/>
            <a:t>An evacuation policy and procedure involving at least two escape routes</a:t>
          </a:r>
        </a:p>
      </dgm:t>
    </dgm:pt>
    <dgm:pt modelId="{D87BB422-3C9A-4795-B95D-35065779CC62}" type="parTrans" cxnId="{073CE2B1-2E1F-470C-9585-AB8B439760BF}">
      <dgm:prSet/>
      <dgm:spPr/>
      <dgm:t>
        <a:bodyPr/>
        <a:lstStyle/>
        <a:p>
          <a:endParaRPr lang="en-US"/>
        </a:p>
      </dgm:t>
    </dgm:pt>
    <dgm:pt modelId="{E3BDD555-884F-451C-8DA9-069F71868F1D}" type="sibTrans" cxnId="{073CE2B1-2E1F-470C-9585-AB8B439760BF}">
      <dgm:prSet/>
      <dgm:spPr/>
      <dgm:t>
        <a:bodyPr/>
        <a:lstStyle/>
        <a:p>
          <a:endParaRPr lang="en-US"/>
        </a:p>
      </dgm:t>
    </dgm:pt>
    <dgm:pt modelId="{E9257393-BEB8-4797-815B-D3C8A5C1E6A6}">
      <dgm:prSet/>
      <dgm:spPr/>
      <dgm:t>
        <a:bodyPr/>
        <a:lstStyle/>
        <a:p>
          <a:r>
            <a:rPr lang="en-US"/>
            <a:t>Emergency escape response procedures and route assignments (i.e., floor plans, safe areas)</a:t>
          </a:r>
        </a:p>
      </dgm:t>
    </dgm:pt>
    <dgm:pt modelId="{DB7F24F5-271E-4B95-981B-6C528A9E66AF}" type="parTrans" cxnId="{0A32F15E-B6A9-4A8C-A60B-8A0B16DBD9CD}">
      <dgm:prSet/>
      <dgm:spPr/>
      <dgm:t>
        <a:bodyPr/>
        <a:lstStyle/>
        <a:p>
          <a:endParaRPr lang="en-US"/>
        </a:p>
      </dgm:t>
    </dgm:pt>
    <dgm:pt modelId="{BF91B53C-B4E0-4557-8072-EF6C928304CE}" type="sibTrans" cxnId="{0A32F15E-B6A9-4A8C-A60B-8A0B16DBD9CD}">
      <dgm:prSet/>
      <dgm:spPr/>
      <dgm:t>
        <a:bodyPr/>
        <a:lstStyle/>
        <a:p>
          <a:endParaRPr lang="en-US"/>
        </a:p>
      </dgm:t>
    </dgm:pt>
    <dgm:pt modelId="{B44CE593-8CFE-408B-917F-56F1CC04FBC6}">
      <dgm:prSet/>
      <dgm:spPr/>
      <dgm:t>
        <a:bodyPr/>
        <a:lstStyle/>
        <a:p>
          <a:r>
            <a:rPr lang="en-US"/>
            <a:t>Contact information for, and responsibilities of, individuals to be contacted under the EAP</a:t>
          </a:r>
        </a:p>
      </dgm:t>
    </dgm:pt>
    <dgm:pt modelId="{92C532D9-8CD9-41BA-927B-A1DD691762E7}" type="parTrans" cxnId="{77B3D8C0-8B73-468B-B0BF-D9BCA34A4D45}">
      <dgm:prSet/>
      <dgm:spPr/>
      <dgm:t>
        <a:bodyPr/>
        <a:lstStyle/>
        <a:p>
          <a:endParaRPr lang="en-US"/>
        </a:p>
      </dgm:t>
    </dgm:pt>
    <dgm:pt modelId="{1E051FC6-8CB7-4D13-953D-C2DBCB258DBA}" type="sibTrans" cxnId="{77B3D8C0-8B73-468B-B0BF-D9BCA34A4D45}">
      <dgm:prSet/>
      <dgm:spPr/>
      <dgm:t>
        <a:bodyPr/>
        <a:lstStyle/>
        <a:p>
          <a:endParaRPr lang="en-US"/>
        </a:p>
      </dgm:t>
    </dgm:pt>
    <dgm:pt modelId="{FAF51779-1320-44C8-BCE1-31327731D09E}" type="pres">
      <dgm:prSet presAssocID="{372DEAD2-1211-4936-9695-CB3CB0BBDCDF}" presName="vert0" presStyleCnt="0">
        <dgm:presLayoutVars>
          <dgm:dir/>
          <dgm:animOne val="branch"/>
          <dgm:animLvl val="lvl"/>
        </dgm:presLayoutVars>
      </dgm:prSet>
      <dgm:spPr/>
    </dgm:pt>
    <dgm:pt modelId="{7711ED21-BECB-4C90-9CF6-45AA196633C9}" type="pres">
      <dgm:prSet presAssocID="{6FA4B272-0D38-4199-BE36-6CA6B6725215}" presName="thickLine" presStyleLbl="alignNode1" presStyleIdx="0" presStyleCnt="5"/>
      <dgm:spPr/>
    </dgm:pt>
    <dgm:pt modelId="{D4875B01-67A1-4D33-BFD1-724D33C7AC0D}" type="pres">
      <dgm:prSet presAssocID="{6FA4B272-0D38-4199-BE36-6CA6B6725215}" presName="horz1" presStyleCnt="0"/>
      <dgm:spPr/>
    </dgm:pt>
    <dgm:pt modelId="{FD63C484-D105-4EF0-A755-98FCC966403F}" type="pres">
      <dgm:prSet presAssocID="{6FA4B272-0D38-4199-BE36-6CA6B6725215}" presName="tx1" presStyleLbl="revTx" presStyleIdx="0" presStyleCnt="5"/>
      <dgm:spPr/>
    </dgm:pt>
    <dgm:pt modelId="{76D8A4E1-2030-41DE-8099-F14F50FBC7F9}" type="pres">
      <dgm:prSet presAssocID="{6FA4B272-0D38-4199-BE36-6CA6B6725215}" presName="vert1" presStyleCnt="0"/>
      <dgm:spPr/>
    </dgm:pt>
    <dgm:pt modelId="{78B0C3FB-701E-4FC8-9212-0E6AA7437813}" type="pres">
      <dgm:prSet presAssocID="{21333A38-26F2-45CB-9395-D2B7D70FC6EB}" presName="thickLine" presStyleLbl="alignNode1" presStyleIdx="1" presStyleCnt="5"/>
      <dgm:spPr/>
    </dgm:pt>
    <dgm:pt modelId="{2B6C02D4-344E-499F-A371-B8A0759B46B5}" type="pres">
      <dgm:prSet presAssocID="{21333A38-26F2-45CB-9395-D2B7D70FC6EB}" presName="horz1" presStyleCnt="0"/>
      <dgm:spPr/>
    </dgm:pt>
    <dgm:pt modelId="{FE6771CE-5591-4D20-AB2F-0546C6B9117E}" type="pres">
      <dgm:prSet presAssocID="{21333A38-26F2-45CB-9395-D2B7D70FC6EB}" presName="tx1" presStyleLbl="revTx" presStyleIdx="1" presStyleCnt="5"/>
      <dgm:spPr/>
    </dgm:pt>
    <dgm:pt modelId="{BE667BD7-B93E-4E7C-B203-1E589892E734}" type="pres">
      <dgm:prSet presAssocID="{21333A38-26F2-45CB-9395-D2B7D70FC6EB}" presName="vert1" presStyleCnt="0"/>
      <dgm:spPr/>
    </dgm:pt>
    <dgm:pt modelId="{721AECEB-C23C-490D-B7C9-488A6E36FE4C}" type="pres">
      <dgm:prSet presAssocID="{047EA32B-15C8-440E-9654-1BF47B4ADD7A}" presName="thickLine" presStyleLbl="alignNode1" presStyleIdx="2" presStyleCnt="5"/>
      <dgm:spPr/>
    </dgm:pt>
    <dgm:pt modelId="{D8FAFB02-E971-419F-A1A8-92D07D4DE9CE}" type="pres">
      <dgm:prSet presAssocID="{047EA32B-15C8-440E-9654-1BF47B4ADD7A}" presName="horz1" presStyleCnt="0"/>
      <dgm:spPr/>
    </dgm:pt>
    <dgm:pt modelId="{5BBB65C2-42CD-40C0-85B3-FD2CA33EE021}" type="pres">
      <dgm:prSet presAssocID="{047EA32B-15C8-440E-9654-1BF47B4ADD7A}" presName="tx1" presStyleLbl="revTx" presStyleIdx="2" presStyleCnt="5"/>
      <dgm:spPr/>
    </dgm:pt>
    <dgm:pt modelId="{DFC916B8-36A8-4586-8F4A-1529DE9BA9BE}" type="pres">
      <dgm:prSet presAssocID="{047EA32B-15C8-440E-9654-1BF47B4ADD7A}" presName="vert1" presStyleCnt="0"/>
      <dgm:spPr/>
    </dgm:pt>
    <dgm:pt modelId="{A3467BDE-9165-4F67-9F35-F963E9E88DFA}" type="pres">
      <dgm:prSet presAssocID="{E9257393-BEB8-4797-815B-D3C8A5C1E6A6}" presName="thickLine" presStyleLbl="alignNode1" presStyleIdx="3" presStyleCnt="5"/>
      <dgm:spPr/>
    </dgm:pt>
    <dgm:pt modelId="{8A39BFE2-72F6-46F7-8288-25DDB6B5E66E}" type="pres">
      <dgm:prSet presAssocID="{E9257393-BEB8-4797-815B-D3C8A5C1E6A6}" presName="horz1" presStyleCnt="0"/>
      <dgm:spPr/>
    </dgm:pt>
    <dgm:pt modelId="{10583F52-092F-4754-84E1-7CC954EFC2CA}" type="pres">
      <dgm:prSet presAssocID="{E9257393-BEB8-4797-815B-D3C8A5C1E6A6}" presName="tx1" presStyleLbl="revTx" presStyleIdx="3" presStyleCnt="5"/>
      <dgm:spPr/>
    </dgm:pt>
    <dgm:pt modelId="{07831C60-0C6B-404F-85EC-8F94270B9DA2}" type="pres">
      <dgm:prSet presAssocID="{E9257393-BEB8-4797-815B-D3C8A5C1E6A6}" presName="vert1" presStyleCnt="0"/>
      <dgm:spPr/>
    </dgm:pt>
    <dgm:pt modelId="{93EBC2F4-0F97-42F1-AC52-1608E43EA7DB}" type="pres">
      <dgm:prSet presAssocID="{B44CE593-8CFE-408B-917F-56F1CC04FBC6}" presName="thickLine" presStyleLbl="alignNode1" presStyleIdx="4" presStyleCnt="5"/>
      <dgm:spPr/>
    </dgm:pt>
    <dgm:pt modelId="{36C82E88-1D4C-4B9D-B910-C67B0F2E73F8}" type="pres">
      <dgm:prSet presAssocID="{B44CE593-8CFE-408B-917F-56F1CC04FBC6}" presName="horz1" presStyleCnt="0"/>
      <dgm:spPr/>
    </dgm:pt>
    <dgm:pt modelId="{6EEF1E61-BB50-494F-8168-557CCC73737F}" type="pres">
      <dgm:prSet presAssocID="{B44CE593-8CFE-408B-917F-56F1CC04FBC6}" presName="tx1" presStyleLbl="revTx" presStyleIdx="4" presStyleCnt="5"/>
      <dgm:spPr/>
    </dgm:pt>
    <dgm:pt modelId="{1C8EE31C-1165-4318-9D97-F079517E3A90}" type="pres">
      <dgm:prSet presAssocID="{B44CE593-8CFE-408B-917F-56F1CC04FBC6}" presName="vert1" presStyleCnt="0"/>
      <dgm:spPr/>
    </dgm:pt>
  </dgm:ptLst>
  <dgm:cxnLst>
    <dgm:cxn modelId="{EC631306-B745-4CF0-BF86-633196E8727B}" srcId="{372DEAD2-1211-4936-9695-CB3CB0BBDCDF}" destId="{6FA4B272-0D38-4199-BE36-6CA6B6725215}" srcOrd="0" destOrd="0" parTransId="{70FD1413-5C08-4847-8681-4A765209F574}" sibTransId="{1E1A5DC5-984C-4097-A36D-E595E0EE6910}"/>
    <dgm:cxn modelId="{5BA19922-2B13-47B0-8B0C-6E71259F343E}" srcId="{372DEAD2-1211-4936-9695-CB3CB0BBDCDF}" destId="{21333A38-26F2-45CB-9395-D2B7D70FC6EB}" srcOrd="1" destOrd="0" parTransId="{B58BFA4D-33AA-4F68-877D-DD5B7B651165}" sibTransId="{31A0DC27-5604-4850-A5F1-8584E9736441}"/>
    <dgm:cxn modelId="{F86F6037-A038-4E0D-A617-A331AF7B644A}" type="presOf" srcId="{21333A38-26F2-45CB-9395-D2B7D70FC6EB}" destId="{FE6771CE-5591-4D20-AB2F-0546C6B9117E}" srcOrd="0" destOrd="0" presId="urn:microsoft.com/office/officeart/2008/layout/LinedList"/>
    <dgm:cxn modelId="{F2386859-DFC7-4087-876C-9482BB1A0D67}" type="presOf" srcId="{E9257393-BEB8-4797-815B-D3C8A5C1E6A6}" destId="{10583F52-092F-4754-84E1-7CC954EFC2CA}" srcOrd="0" destOrd="0" presId="urn:microsoft.com/office/officeart/2008/layout/LinedList"/>
    <dgm:cxn modelId="{0A32F15E-B6A9-4A8C-A60B-8A0B16DBD9CD}" srcId="{372DEAD2-1211-4936-9695-CB3CB0BBDCDF}" destId="{E9257393-BEB8-4797-815B-D3C8A5C1E6A6}" srcOrd="3" destOrd="0" parTransId="{DB7F24F5-271E-4B95-981B-6C528A9E66AF}" sibTransId="{BF91B53C-B4E0-4557-8072-EF6C928304CE}"/>
    <dgm:cxn modelId="{E64E5A66-B249-4299-B6D7-614613DCC1F8}" type="presOf" srcId="{047EA32B-15C8-440E-9654-1BF47B4ADD7A}" destId="{5BBB65C2-42CD-40C0-85B3-FD2CA33EE021}" srcOrd="0" destOrd="0" presId="urn:microsoft.com/office/officeart/2008/layout/LinedList"/>
    <dgm:cxn modelId="{CE4F9B83-E821-4DAC-AEE9-31BFC4434746}" type="presOf" srcId="{B44CE593-8CFE-408B-917F-56F1CC04FBC6}" destId="{6EEF1E61-BB50-494F-8168-557CCC73737F}" srcOrd="0" destOrd="0" presId="urn:microsoft.com/office/officeart/2008/layout/LinedList"/>
    <dgm:cxn modelId="{8D4C9287-5057-4A02-B51B-D519160ED7C0}" type="presOf" srcId="{6FA4B272-0D38-4199-BE36-6CA6B6725215}" destId="{FD63C484-D105-4EF0-A755-98FCC966403F}" srcOrd="0" destOrd="0" presId="urn:microsoft.com/office/officeart/2008/layout/LinedList"/>
    <dgm:cxn modelId="{073CE2B1-2E1F-470C-9585-AB8B439760BF}" srcId="{372DEAD2-1211-4936-9695-CB3CB0BBDCDF}" destId="{047EA32B-15C8-440E-9654-1BF47B4ADD7A}" srcOrd="2" destOrd="0" parTransId="{D87BB422-3C9A-4795-B95D-35065779CC62}" sibTransId="{E3BDD555-884F-451C-8DA9-069F71868F1D}"/>
    <dgm:cxn modelId="{77B3D8C0-8B73-468B-B0BF-D9BCA34A4D45}" srcId="{372DEAD2-1211-4936-9695-CB3CB0BBDCDF}" destId="{B44CE593-8CFE-408B-917F-56F1CC04FBC6}" srcOrd="4" destOrd="0" parTransId="{92C532D9-8CD9-41BA-927B-A1DD691762E7}" sibTransId="{1E051FC6-8CB7-4D13-953D-C2DBCB258DBA}"/>
    <dgm:cxn modelId="{A45444C5-B9D9-4405-874E-D331840E25CF}" type="presOf" srcId="{372DEAD2-1211-4936-9695-CB3CB0BBDCDF}" destId="{FAF51779-1320-44C8-BCE1-31327731D09E}" srcOrd="0" destOrd="0" presId="urn:microsoft.com/office/officeart/2008/layout/LinedList"/>
    <dgm:cxn modelId="{570D18E1-20D3-44F0-B48E-7781E1A5DEA9}" type="presParOf" srcId="{FAF51779-1320-44C8-BCE1-31327731D09E}" destId="{7711ED21-BECB-4C90-9CF6-45AA196633C9}" srcOrd="0" destOrd="0" presId="urn:microsoft.com/office/officeart/2008/layout/LinedList"/>
    <dgm:cxn modelId="{3E710E4F-4143-4FDA-B1AB-986FB548A2EC}" type="presParOf" srcId="{FAF51779-1320-44C8-BCE1-31327731D09E}" destId="{D4875B01-67A1-4D33-BFD1-724D33C7AC0D}" srcOrd="1" destOrd="0" presId="urn:microsoft.com/office/officeart/2008/layout/LinedList"/>
    <dgm:cxn modelId="{270731B4-EB2A-4135-AF1E-EC042B29D25E}" type="presParOf" srcId="{D4875B01-67A1-4D33-BFD1-724D33C7AC0D}" destId="{FD63C484-D105-4EF0-A755-98FCC966403F}" srcOrd="0" destOrd="0" presId="urn:microsoft.com/office/officeart/2008/layout/LinedList"/>
    <dgm:cxn modelId="{AEF18ADC-990B-4A7E-84C9-359EFCD613EB}" type="presParOf" srcId="{D4875B01-67A1-4D33-BFD1-724D33C7AC0D}" destId="{76D8A4E1-2030-41DE-8099-F14F50FBC7F9}" srcOrd="1" destOrd="0" presId="urn:microsoft.com/office/officeart/2008/layout/LinedList"/>
    <dgm:cxn modelId="{B2C2CEC7-DAC2-426B-87DD-D6AD196486D5}" type="presParOf" srcId="{FAF51779-1320-44C8-BCE1-31327731D09E}" destId="{78B0C3FB-701E-4FC8-9212-0E6AA7437813}" srcOrd="2" destOrd="0" presId="urn:microsoft.com/office/officeart/2008/layout/LinedList"/>
    <dgm:cxn modelId="{7C5C7204-935B-457E-A915-731A42D891D0}" type="presParOf" srcId="{FAF51779-1320-44C8-BCE1-31327731D09E}" destId="{2B6C02D4-344E-499F-A371-B8A0759B46B5}" srcOrd="3" destOrd="0" presId="urn:microsoft.com/office/officeart/2008/layout/LinedList"/>
    <dgm:cxn modelId="{99622E36-20EA-4AED-8926-C491970D69A4}" type="presParOf" srcId="{2B6C02D4-344E-499F-A371-B8A0759B46B5}" destId="{FE6771CE-5591-4D20-AB2F-0546C6B9117E}" srcOrd="0" destOrd="0" presId="urn:microsoft.com/office/officeart/2008/layout/LinedList"/>
    <dgm:cxn modelId="{26529ABF-FC35-4FA7-9629-C218087D6F0B}" type="presParOf" srcId="{2B6C02D4-344E-499F-A371-B8A0759B46B5}" destId="{BE667BD7-B93E-4E7C-B203-1E589892E734}" srcOrd="1" destOrd="0" presId="urn:microsoft.com/office/officeart/2008/layout/LinedList"/>
    <dgm:cxn modelId="{B71C27C5-CF65-499D-939D-C8FB0ACF65D6}" type="presParOf" srcId="{FAF51779-1320-44C8-BCE1-31327731D09E}" destId="{721AECEB-C23C-490D-B7C9-488A6E36FE4C}" srcOrd="4" destOrd="0" presId="urn:microsoft.com/office/officeart/2008/layout/LinedList"/>
    <dgm:cxn modelId="{B55CEC1D-9938-4E60-BFCD-AF8D3B540A6E}" type="presParOf" srcId="{FAF51779-1320-44C8-BCE1-31327731D09E}" destId="{D8FAFB02-E971-419F-A1A8-92D07D4DE9CE}" srcOrd="5" destOrd="0" presId="urn:microsoft.com/office/officeart/2008/layout/LinedList"/>
    <dgm:cxn modelId="{8E1F8C76-94E9-4383-8338-F6AAEE656F1B}" type="presParOf" srcId="{D8FAFB02-E971-419F-A1A8-92D07D4DE9CE}" destId="{5BBB65C2-42CD-40C0-85B3-FD2CA33EE021}" srcOrd="0" destOrd="0" presId="urn:microsoft.com/office/officeart/2008/layout/LinedList"/>
    <dgm:cxn modelId="{0242B1E4-B3E7-4BD0-9811-0F499337AA23}" type="presParOf" srcId="{D8FAFB02-E971-419F-A1A8-92D07D4DE9CE}" destId="{DFC916B8-36A8-4586-8F4A-1529DE9BA9BE}" srcOrd="1" destOrd="0" presId="urn:microsoft.com/office/officeart/2008/layout/LinedList"/>
    <dgm:cxn modelId="{22C3F8FA-47BF-46E7-82C2-AF4F810CB9A7}" type="presParOf" srcId="{FAF51779-1320-44C8-BCE1-31327731D09E}" destId="{A3467BDE-9165-4F67-9F35-F963E9E88DFA}" srcOrd="6" destOrd="0" presId="urn:microsoft.com/office/officeart/2008/layout/LinedList"/>
    <dgm:cxn modelId="{BA8FF54F-9237-4B11-94C0-9D97DDB954CF}" type="presParOf" srcId="{FAF51779-1320-44C8-BCE1-31327731D09E}" destId="{8A39BFE2-72F6-46F7-8288-25DDB6B5E66E}" srcOrd="7" destOrd="0" presId="urn:microsoft.com/office/officeart/2008/layout/LinedList"/>
    <dgm:cxn modelId="{1AB2035E-FB2A-4BE2-ACAC-FFB6475CE717}" type="presParOf" srcId="{8A39BFE2-72F6-46F7-8288-25DDB6B5E66E}" destId="{10583F52-092F-4754-84E1-7CC954EFC2CA}" srcOrd="0" destOrd="0" presId="urn:microsoft.com/office/officeart/2008/layout/LinedList"/>
    <dgm:cxn modelId="{83210B00-6418-470C-8F08-B0123D402416}" type="presParOf" srcId="{8A39BFE2-72F6-46F7-8288-25DDB6B5E66E}" destId="{07831C60-0C6B-404F-85EC-8F94270B9DA2}" srcOrd="1" destOrd="0" presId="urn:microsoft.com/office/officeart/2008/layout/LinedList"/>
    <dgm:cxn modelId="{902C1544-D2CB-4A20-8F8C-2A075928ECEE}" type="presParOf" srcId="{FAF51779-1320-44C8-BCE1-31327731D09E}" destId="{93EBC2F4-0F97-42F1-AC52-1608E43EA7DB}" srcOrd="8" destOrd="0" presId="urn:microsoft.com/office/officeart/2008/layout/LinedList"/>
    <dgm:cxn modelId="{37D12A32-A7E2-4679-AA42-B1C0CD639AFD}" type="presParOf" srcId="{FAF51779-1320-44C8-BCE1-31327731D09E}" destId="{36C82E88-1D4C-4B9D-B910-C67B0F2E73F8}" srcOrd="9" destOrd="0" presId="urn:microsoft.com/office/officeart/2008/layout/LinedList"/>
    <dgm:cxn modelId="{5EAEB78C-064C-4057-A54A-BE3268D8D507}" type="presParOf" srcId="{36C82E88-1D4C-4B9D-B910-C67B0F2E73F8}" destId="{6EEF1E61-BB50-494F-8168-557CCC73737F}" srcOrd="0" destOrd="0" presId="urn:microsoft.com/office/officeart/2008/layout/LinedList"/>
    <dgm:cxn modelId="{192BC312-3FF8-4341-A54F-03EB00D3162C}" type="presParOf" srcId="{36C82E88-1D4C-4B9D-B910-C67B0F2E73F8}" destId="{1C8EE31C-1165-4318-9D97-F079517E3A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6FC3311-9337-417E-A229-596118E98B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B75386-E0E1-405E-979E-4F313E7A5382}">
      <dgm:prSet/>
      <dgm:spPr/>
      <dgm:t>
        <a:bodyPr/>
        <a:lstStyle/>
        <a:p>
          <a:r>
            <a:rPr lang="en-US" b="0" i="0"/>
            <a:t>Information concerning local area hospitals (i.e., name, telephone number, and distance from location)</a:t>
          </a:r>
          <a:endParaRPr lang="en-US"/>
        </a:p>
      </dgm:t>
    </dgm:pt>
    <dgm:pt modelId="{6F609424-1D6A-4793-A705-E19814DC18F5}" type="parTrans" cxnId="{6D8F9934-283B-490F-A893-39EF7828A29E}">
      <dgm:prSet/>
      <dgm:spPr/>
      <dgm:t>
        <a:bodyPr/>
        <a:lstStyle/>
        <a:p>
          <a:endParaRPr lang="en-US"/>
        </a:p>
      </dgm:t>
    </dgm:pt>
    <dgm:pt modelId="{D544DDF0-5DDA-48CF-A327-9C05D65D2BBC}" type="sibTrans" cxnId="{6D8F9934-283B-490F-A893-39EF7828A29E}">
      <dgm:prSet/>
      <dgm:spPr/>
      <dgm:t>
        <a:bodyPr/>
        <a:lstStyle/>
        <a:p>
          <a:endParaRPr lang="en-US"/>
        </a:p>
      </dgm:t>
    </dgm:pt>
    <dgm:pt modelId="{5F3A106E-C144-43ED-A1C6-C349F5DC2C7E}">
      <dgm:prSet/>
      <dgm:spPr/>
      <dgm:t>
        <a:bodyPr/>
        <a:lstStyle/>
        <a:p>
          <a:r>
            <a:rPr lang="en-US" b="0" i="0"/>
            <a:t>An emergency notification system to alert various parties of an emergency including:</a:t>
          </a:r>
          <a:endParaRPr lang="en-US"/>
        </a:p>
      </dgm:t>
    </dgm:pt>
    <dgm:pt modelId="{6D27AE93-BD96-494F-80A4-88A1E042ABA9}" type="parTrans" cxnId="{8F64FFA5-B7C6-42DF-A79F-E6C0E3F3832B}">
      <dgm:prSet/>
      <dgm:spPr/>
      <dgm:t>
        <a:bodyPr/>
        <a:lstStyle/>
        <a:p>
          <a:endParaRPr lang="en-US"/>
        </a:p>
      </dgm:t>
    </dgm:pt>
    <dgm:pt modelId="{E946D598-777D-4633-8B75-E399E0E3817D}" type="sibTrans" cxnId="{8F64FFA5-B7C6-42DF-A79F-E6C0E3F3832B}">
      <dgm:prSet/>
      <dgm:spPr/>
      <dgm:t>
        <a:bodyPr/>
        <a:lstStyle/>
        <a:p>
          <a:endParaRPr lang="en-US"/>
        </a:p>
      </dgm:t>
    </dgm:pt>
    <dgm:pt modelId="{814CCD61-EABD-41AA-BF6A-D36FDFEAE817}">
      <dgm:prSet/>
      <dgm:spPr/>
      <dgm:t>
        <a:bodyPr/>
        <a:lstStyle/>
        <a:p>
          <a:r>
            <a:rPr lang="en-US" b="0" i="0"/>
            <a:t>Individuals at remote locations within premises</a:t>
          </a:r>
          <a:endParaRPr lang="en-US"/>
        </a:p>
      </dgm:t>
    </dgm:pt>
    <dgm:pt modelId="{2C841D12-424F-4FC5-BB76-9F101D1292EB}" type="parTrans" cxnId="{E931A6B2-8001-4BBD-B59F-CA3F971F82B0}">
      <dgm:prSet/>
      <dgm:spPr/>
      <dgm:t>
        <a:bodyPr/>
        <a:lstStyle/>
        <a:p>
          <a:endParaRPr lang="en-US"/>
        </a:p>
      </dgm:t>
    </dgm:pt>
    <dgm:pt modelId="{BC4ABCB6-3117-42BA-B034-B0E257985359}" type="sibTrans" cxnId="{E931A6B2-8001-4BBD-B59F-CA3F971F82B0}">
      <dgm:prSet/>
      <dgm:spPr/>
      <dgm:t>
        <a:bodyPr/>
        <a:lstStyle/>
        <a:p>
          <a:endParaRPr lang="en-US"/>
        </a:p>
      </dgm:t>
    </dgm:pt>
    <dgm:pt modelId="{8C452C96-E647-44F7-B0F3-85499CCB5707}">
      <dgm:prSet/>
      <dgm:spPr/>
      <dgm:t>
        <a:bodyPr/>
        <a:lstStyle/>
        <a:p>
          <a:r>
            <a:rPr lang="en-US" b="0" i="0" dirty="0"/>
            <a:t>Local law enforcement</a:t>
          </a:r>
          <a:endParaRPr lang="en-US" dirty="0"/>
        </a:p>
      </dgm:t>
    </dgm:pt>
    <dgm:pt modelId="{F6D7571C-44CD-4C39-97E0-F1CC8367A4E7}" type="parTrans" cxnId="{B1743448-B3EE-49F0-9A40-810041653147}">
      <dgm:prSet/>
      <dgm:spPr/>
      <dgm:t>
        <a:bodyPr/>
        <a:lstStyle/>
        <a:p>
          <a:endParaRPr lang="en-US"/>
        </a:p>
      </dgm:t>
    </dgm:pt>
    <dgm:pt modelId="{5727508F-E4CF-45BD-A04E-AB7D7A47A20E}" type="sibTrans" cxnId="{B1743448-B3EE-49F0-9A40-810041653147}">
      <dgm:prSet/>
      <dgm:spPr/>
      <dgm:t>
        <a:bodyPr/>
        <a:lstStyle/>
        <a:p>
          <a:endParaRPr lang="en-US"/>
        </a:p>
      </dgm:t>
    </dgm:pt>
    <dgm:pt modelId="{B82639FA-257D-4BA2-8D48-6ACA4FD5CA8F}">
      <dgm:prSet/>
      <dgm:spPr/>
      <dgm:t>
        <a:bodyPr/>
        <a:lstStyle/>
        <a:p>
          <a:r>
            <a:rPr lang="en-US" b="0" i="0" dirty="0"/>
            <a:t>Local area hospitals</a:t>
          </a:r>
          <a:endParaRPr lang="en-US" dirty="0"/>
        </a:p>
      </dgm:t>
    </dgm:pt>
    <dgm:pt modelId="{23DE0EAF-573C-4D0B-9149-D6D5F737B6E5}" type="parTrans" cxnId="{79374989-078D-478D-A339-4CED94ADAA05}">
      <dgm:prSet/>
      <dgm:spPr/>
      <dgm:t>
        <a:bodyPr/>
        <a:lstStyle/>
        <a:p>
          <a:endParaRPr lang="en-US"/>
        </a:p>
      </dgm:t>
    </dgm:pt>
    <dgm:pt modelId="{12C726A1-5C80-4D54-87D4-846B3969156B}" type="sibTrans" cxnId="{79374989-078D-478D-A339-4CED94ADAA05}">
      <dgm:prSet/>
      <dgm:spPr/>
      <dgm:t>
        <a:bodyPr/>
        <a:lstStyle/>
        <a:p>
          <a:endParaRPr lang="en-US"/>
        </a:p>
      </dgm:t>
    </dgm:pt>
    <dgm:pt modelId="{C38FBB7B-F887-4EE8-820F-E1DA0544FE4C}" type="pres">
      <dgm:prSet presAssocID="{D6FC3311-9337-417E-A229-596118E98BDF}" presName="linear" presStyleCnt="0">
        <dgm:presLayoutVars>
          <dgm:animLvl val="lvl"/>
          <dgm:resizeHandles val="exact"/>
        </dgm:presLayoutVars>
      </dgm:prSet>
      <dgm:spPr/>
    </dgm:pt>
    <dgm:pt modelId="{7F3D8E67-05A5-4111-87AC-31D8E2AE704C}" type="pres">
      <dgm:prSet presAssocID="{F3B75386-E0E1-405E-979E-4F313E7A5382}" presName="parentText" presStyleLbl="node1" presStyleIdx="0" presStyleCnt="2">
        <dgm:presLayoutVars>
          <dgm:chMax val="0"/>
          <dgm:bulletEnabled val="1"/>
        </dgm:presLayoutVars>
      </dgm:prSet>
      <dgm:spPr/>
    </dgm:pt>
    <dgm:pt modelId="{3F4CC286-C823-46D4-9A4E-CA5121643E82}" type="pres">
      <dgm:prSet presAssocID="{D544DDF0-5DDA-48CF-A327-9C05D65D2BBC}" presName="spacer" presStyleCnt="0"/>
      <dgm:spPr/>
    </dgm:pt>
    <dgm:pt modelId="{636A39FA-78FF-4FFA-AB64-AF97D1033C18}" type="pres">
      <dgm:prSet presAssocID="{5F3A106E-C144-43ED-A1C6-C349F5DC2C7E}" presName="parentText" presStyleLbl="node1" presStyleIdx="1" presStyleCnt="2">
        <dgm:presLayoutVars>
          <dgm:chMax val="0"/>
          <dgm:bulletEnabled val="1"/>
        </dgm:presLayoutVars>
      </dgm:prSet>
      <dgm:spPr/>
    </dgm:pt>
    <dgm:pt modelId="{DBF804DB-1038-4371-B6F0-6DB26A1DF1DF}" type="pres">
      <dgm:prSet presAssocID="{5F3A106E-C144-43ED-A1C6-C349F5DC2C7E}" presName="childText" presStyleLbl="revTx" presStyleIdx="0" presStyleCnt="1">
        <dgm:presLayoutVars>
          <dgm:bulletEnabled val="1"/>
        </dgm:presLayoutVars>
      </dgm:prSet>
      <dgm:spPr/>
    </dgm:pt>
  </dgm:ptLst>
  <dgm:cxnLst>
    <dgm:cxn modelId="{5D68472D-A85D-48D6-93F8-CE587848C4EB}" type="presOf" srcId="{8C452C96-E647-44F7-B0F3-85499CCB5707}" destId="{DBF804DB-1038-4371-B6F0-6DB26A1DF1DF}" srcOrd="0" destOrd="1" presId="urn:microsoft.com/office/officeart/2005/8/layout/vList2"/>
    <dgm:cxn modelId="{6D8F9934-283B-490F-A893-39EF7828A29E}" srcId="{D6FC3311-9337-417E-A229-596118E98BDF}" destId="{F3B75386-E0E1-405E-979E-4F313E7A5382}" srcOrd="0" destOrd="0" parTransId="{6F609424-1D6A-4793-A705-E19814DC18F5}" sibTransId="{D544DDF0-5DDA-48CF-A327-9C05D65D2BBC}"/>
    <dgm:cxn modelId="{B1743448-B3EE-49F0-9A40-810041653147}" srcId="{5F3A106E-C144-43ED-A1C6-C349F5DC2C7E}" destId="{8C452C96-E647-44F7-B0F3-85499CCB5707}" srcOrd="1" destOrd="0" parTransId="{F6D7571C-44CD-4C39-97E0-F1CC8367A4E7}" sibTransId="{5727508F-E4CF-45BD-A04E-AB7D7A47A20E}"/>
    <dgm:cxn modelId="{79374989-078D-478D-A339-4CED94ADAA05}" srcId="{5F3A106E-C144-43ED-A1C6-C349F5DC2C7E}" destId="{B82639FA-257D-4BA2-8D48-6ACA4FD5CA8F}" srcOrd="2" destOrd="0" parTransId="{23DE0EAF-573C-4D0B-9149-D6D5F737B6E5}" sibTransId="{12C726A1-5C80-4D54-87D4-846B3969156B}"/>
    <dgm:cxn modelId="{8F64FFA5-B7C6-42DF-A79F-E6C0E3F3832B}" srcId="{D6FC3311-9337-417E-A229-596118E98BDF}" destId="{5F3A106E-C144-43ED-A1C6-C349F5DC2C7E}" srcOrd="1" destOrd="0" parTransId="{6D27AE93-BD96-494F-80A4-88A1E042ABA9}" sibTransId="{E946D598-777D-4633-8B75-E399E0E3817D}"/>
    <dgm:cxn modelId="{E931A6B2-8001-4BBD-B59F-CA3F971F82B0}" srcId="{5F3A106E-C144-43ED-A1C6-C349F5DC2C7E}" destId="{814CCD61-EABD-41AA-BF6A-D36FDFEAE817}" srcOrd="0" destOrd="0" parTransId="{2C841D12-424F-4FC5-BB76-9F101D1292EB}" sibTransId="{BC4ABCB6-3117-42BA-B034-B0E257985359}"/>
    <dgm:cxn modelId="{009080BC-0EF1-4F1C-818C-4F5D9BBD3E60}" type="presOf" srcId="{D6FC3311-9337-417E-A229-596118E98BDF}" destId="{C38FBB7B-F887-4EE8-820F-E1DA0544FE4C}" srcOrd="0" destOrd="0" presId="urn:microsoft.com/office/officeart/2005/8/layout/vList2"/>
    <dgm:cxn modelId="{A810FBC7-0301-4D8B-B752-9E8932F23951}" type="presOf" srcId="{814CCD61-EABD-41AA-BF6A-D36FDFEAE817}" destId="{DBF804DB-1038-4371-B6F0-6DB26A1DF1DF}" srcOrd="0" destOrd="0" presId="urn:microsoft.com/office/officeart/2005/8/layout/vList2"/>
    <dgm:cxn modelId="{8236AAD3-26D9-4D17-BA04-19DAD8800C09}" type="presOf" srcId="{B82639FA-257D-4BA2-8D48-6ACA4FD5CA8F}" destId="{DBF804DB-1038-4371-B6F0-6DB26A1DF1DF}" srcOrd="0" destOrd="2" presId="urn:microsoft.com/office/officeart/2005/8/layout/vList2"/>
    <dgm:cxn modelId="{FADEC2EA-7C90-49C3-927D-242DA1208376}" type="presOf" srcId="{F3B75386-E0E1-405E-979E-4F313E7A5382}" destId="{7F3D8E67-05A5-4111-87AC-31D8E2AE704C}" srcOrd="0" destOrd="0" presId="urn:microsoft.com/office/officeart/2005/8/layout/vList2"/>
    <dgm:cxn modelId="{0EC834F8-F4E9-4B3F-8E7E-B7C7FEBF7DD4}" type="presOf" srcId="{5F3A106E-C144-43ED-A1C6-C349F5DC2C7E}" destId="{636A39FA-78FF-4FFA-AB64-AF97D1033C18}" srcOrd="0" destOrd="0" presId="urn:microsoft.com/office/officeart/2005/8/layout/vList2"/>
    <dgm:cxn modelId="{33889E66-8116-4FE2-9E55-6F74AE2BEF27}" type="presParOf" srcId="{C38FBB7B-F887-4EE8-820F-E1DA0544FE4C}" destId="{7F3D8E67-05A5-4111-87AC-31D8E2AE704C}" srcOrd="0" destOrd="0" presId="urn:microsoft.com/office/officeart/2005/8/layout/vList2"/>
    <dgm:cxn modelId="{DC7BEC2E-F66F-4168-B70D-F0B48188AF5C}" type="presParOf" srcId="{C38FBB7B-F887-4EE8-820F-E1DA0544FE4C}" destId="{3F4CC286-C823-46D4-9A4E-CA5121643E82}" srcOrd="1" destOrd="0" presId="urn:microsoft.com/office/officeart/2005/8/layout/vList2"/>
    <dgm:cxn modelId="{9A24EE57-68C7-481E-9E54-3330B25D7275}" type="presParOf" srcId="{C38FBB7B-F887-4EE8-820F-E1DA0544FE4C}" destId="{636A39FA-78FF-4FFA-AB64-AF97D1033C18}" srcOrd="2" destOrd="0" presId="urn:microsoft.com/office/officeart/2005/8/layout/vList2"/>
    <dgm:cxn modelId="{AF79C3F1-E5FF-4FA3-8E7E-96ECF7FC7973}" type="presParOf" srcId="{C38FBB7B-F887-4EE8-820F-E1DA0544FE4C}" destId="{DBF804DB-1038-4371-B6F0-6DB26A1DF1D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C8E8C1-2CC8-428F-BD07-D7E10A761CC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4B29DD7-0189-4BC3-8945-1A08181529FC}">
      <dgm:prSet/>
      <dgm:spPr/>
      <dgm:t>
        <a:bodyPr/>
        <a:lstStyle/>
        <a:p>
          <a:r>
            <a:rPr lang="en-US"/>
            <a:t>The most effective way to train your staff to respond to an active shooter is to </a:t>
          </a:r>
          <a:r>
            <a:rPr lang="en-US" b="1"/>
            <a:t>conduct mock active shooter training exercises</a:t>
          </a:r>
          <a:r>
            <a:rPr lang="en-US"/>
            <a:t>.  </a:t>
          </a:r>
        </a:p>
      </dgm:t>
    </dgm:pt>
    <dgm:pt modelId="{C6D657C3-A775-4AD9-876E-9EE88C5A82F8}" type="parTrans" cxnId="{808486C9-68A2-4BE2-A630-CCBFC35FB99F}">
      <dgm:prSet/>
      <dgm:spPr/>
      <dgm:t>
        <a:bodyPr/>
        <a:lstStyle/>
        <a:p>
          <a:endParaRPr lang="en-US"/>
        </a:p>
      </dgm:t>
    </dgm:pt>
    <dgm:pt modelId="{41147666-2231-498F-8C27-48E22B1554EC}" type="sibTrans" cxnId="{808486C9-68A2-4BE2-A630-CCBFC35FB99F}">
      <dgm:prSet/>
      <dgm:spPr/>
      <dgm:t>
        <a:bodyPr/>
        <a:lstStyle/>
        <a:p>
          <a:endParaRPr lang="en-US"/>
        </a:p>
      </dgm:t>
    </dgm:pt>
    <dgm:pt modelId="{8AF6B900-104E-4B9E-BC89-D9315AEA4541}">
      <dgm:prSet/>
      <dgm:spPr/>
      <dgm:t>
        <a:bodyPr/>
        <a:lstStyle/>
        <a:p>
          <a:r>
            <a:rPr lang="en-US"/>
            <a:t>Local law enforcement is an excellent resource in designing training exercises.  </a:t>
          </a:r>
        </a:p>
      </dgm:t>
    </dgm:pt>
    <dgm:pt modelId="{61DEDD5E-F786-4547-978C-427FF7376CB6}" type="parTrans" cxnId="{C3C8AB1E-9A66-4674-A136-1B85DEEAB0BC}">
      <dgm:prSet/>
      <dgm:spPr/>
      <dgm:t>
        <a:bodyPr/>
        <a:lstStyle/>
        <a:p>
          <a:endParaRPr lang="en-US"/>
        </a:p>
      </dgm:t>
    </dgm:pt>
    <dgm:pt modelId="{6EC39ADD-9765-43AA-941F-5273A78A9588}" type="sibTrans" cxnId="{C3C8AB1E-9A66-4674-A136-1B85DEEAB0BC}">
      <dgm:prSet/>
      <dgm:spPr/>
      <dgm:t>
        <a:bodyPr/>
        <a:lstStyle/>
        <a:p>
          <a:endParaRPr lang="en-US"/>
        </a:p>
      </dgm:t>
    </dgm:pt>
    <dgm:pt modelId="{C492654D-7DB8-4ACC-BB04-CAA5CBA04D5D}" type="pres">
      <dgm:prSet presAssocID="{70C8E8C1-2CC8-428F-BD07-D7E10A761CC9}" presName="hierChild1" presStyleCnt="0">
        <dgm:presLayoutVars>
          <dgm:chPref val="1"/>
          <dgm:dir/>
          <dgm:animOne val="branch"/>
          <dgm:animLvl val="lvl"/>
          <dgm:resizeHandles/>
        </dgm:presLayoutVars>
      </dgm:prSet>
      <dgm:spPr/>
    </dgm:pt>
    <dgm:pt modelId="{251A4E7A-6A9E-44BF-8E2B-3AB5CCBBB29F}" type="pres">
      <dgm:prSet presAssocID="{74B29DD7-0189-4BC3-8945-1A08181529FC}" presName="hierRoot1" presStyleCnt="0"/>
      <dgm:spPr/>
    </dgm:pt>
    <dgm:pt modelId="{EF88714E-C642-4999-96CC-62850F93DAA6}" type="pres">
      <dgm:prSet presAssocID="{74B29DD7-0189-4BC3-8945-1A08181529FC}" presName="composite" presStyleCnt="0"/>
      <dgm:spPr/>
    </dgm:pt>
    <dgm:pt modelId="{6C39160A-DAE3-46A7-A6D2-318405BDFF68}" type="pres">
      <dgm:prSet presAssocID="{74B29DD7-0189-4BC3-8945-1A08181529FC}" presName="background" presStyleLbl="node0" presStyleIdx="0" presStyleCnt="2"/>
      <dgm:spPr/>
    </dgm:pt>
    <dgm:pt modelId="{6E3D9D56-658B-41FE-9F50-9AC86D46B775}" type="pres">
      <dgm:prSet presAssocID="{74B29DD7-0189-4BC3-8945-1A08181529FC}" presName="text" presStyleLbl="fgAcc0" presStyleIdx="0" presStyleCnt="2">
        <dgm:presLayoutVars>
          <dgm:chPref val="3"/>
        </dgm:presLayoutVars>
      </dgm:prSet>
      <dgm:spPr/>
    </dgm:pt>
    <dgm:pt modelId="{05FBD5EB-0B49-40E6-9540-7C5FC2E6E9EC}" type="pres">
      <dgm:prSet presAssocID="{74B29DD7-0189-4BC3-8945-1A08181529FC}" presName="hierChild2" presStyleCnt="0"/>
      <dgm:spPr/>
    </dgm:pt>
    <dgm:pt modelId="{A2900AD2-88F6-4A85-A94E-8F8966ADC058}" type="pres">
      <dgm:prSet presAssocID="{8AF6B900-104E-4B9E-BC89-D9315AEA4541}" presName="hierRoot1" presStyleCnt="0"/>
      <dgm:spPr/>
    </dgm:pt>
    <dgm:pt modelId="{AFA32181-9EEA-492B-A9C7-AE5D9A54B7CB}" type="pres">
      <dgm:prSet presAssocID="{8AF6B900-104E-4B9E-BC89-D9315AEA4541}" presName="composite" presStyleCnt="0"/>
      <dgm:spPr/>
    </dgm:pt>
    <dgm:pt modelId="{DA0B5DB3-CFB3-4280-B10C-23426C31F183}" type="pres">
      <dgm:prSet presAssocID="{8AF6B900-104E-4B9E-BC89-D9315AEA4541}" presName="background" presStyleLbl="node0" presStyleIdx="1" presStyleCnt="2"/>
      <dgm:spPr/>
    </dgm:pt>
    <dgm:pt modelId="{21ABC9E9-165A-4AE6-8339-06AD55C56078}" type="pres">
      <dgm:prSet presAssocID="{8AF6B900-104E-4B9E-BC89-D9315AEA4541}" presName="text" presStyleLbl="fgAcc0" presStyleIdx="1" presStyleCnt="2">
        <dgm:presLayoutVars>
          <dgm:chPref val="3"/>
        </dgm:presLayoutVars>
      </dgm:prSet>
      <dgm:spPr/>
    </dgm:pt>
    <dgm:pt modelId="{EE86E265-4DAB-43CE-A285-B4ED1BA08CBA}" type="pres">
      <dgm:prSet presAssocID="{8AF6B900-104E-4B9E-BC89-D9315AEA4541}" presName="hierChild2" presStyleCnt="0"/>
      <dgm:spPr/>
    </dgm:pt>
  </dgm:ptLst>
  <dgm:cxnLst>
    <dgm:cxn modelId="{C3C8AB1E-9A66-4674-A136-1B85DEEAB0BC}" srcId="{70C8E8C1-2CC8-428F-BD07-D7E10A761CC9}" destId="{8AF6B900-104E-4B9E-BC89-D9315AEA4541}" srcOrd="1" destOrd="0" parTransId="{61DEDD5E-F786-4547-978C-427FF7376CB6}" sibTransId="{6EC39ADD-9765-43AA-941F-5273A78A9588}"/>
    <dgm:cxn modelId="{538AAE2C-EEFD-415A-8006-0AE0758529B2}" type="presOf" srcId="{8AF6B900-104E-4B9E-BC89-D9315AEA4541}" destId="{21ABC9E9-165A-4AE6-8339-06AD55C56078}" srcOrd="0" destOrd="0" presId="urn:microsoft.com/office/officeart/2005/8/layout/hierarchy1"/>
    <dgm:cxn modelId="{808486C9-68A2-4BE2-A630-CCBFC35FB99F}" srcId="{70C8E8C1-2CC8-428F-BD07-D7E10A761CC9}" destId="{74B29DD7-0189-4BC3-8945-1A08181529FC}" srcOrd="0" destOrd="0" parTransId="{C6D657C3-A775-4AD9-876E-9EE88C5A82F8}" sibTransId="{41147666-2231-498F-8C27-48E22B1554EC}"/>
    <dgm:cxn modelId="{66F1ADE6-A04D-402E-B305-38BC42607626}" type="presOf" srcId="{74B29DD7-0189-4BC3-8945-1A08181529FC}" destId="{6E3D9D56-658B-41FE-9F50-9AC86D46B775}" srcOrd="0" destOrd="0" presId="urn:microsoft.com/office/officeart/2005/8/layout/hierarchy1"/>
    <dgm:cxn modelId="{88BF7FF8-CBDB-467E-8821-F05B559D827D}" type="presOf" srcId="{70C8E8C1-2CC8-428F-BD07-D7E10A761CC9}" destId="{C492654D-7DB8-4ACC-BB04-CAA5CBA04D5D}" srcOrd="0" destOrd="0" presId="urn:microsoft.com/office/officeart/2005/8/layout/hierarchy1"/>
    <dgm:cxn modelId="{0B961874-D513-40FE-9169-FD1991D3CB8B}" type="presParOf" srcId="{C492654D-7DB8-4ACC-BB04-CAA5CBA04D5D}" destId="{251A4E7A-6A9E-44BF-8E2B-3AB5CCBBB29F}" srcOrd="0" destOrd="0" presId="urn:microsoft.com/office/officeart/2005/8/layout/hierarchy1"/>
    <dgm:cxn modelId="{BBEE23A1-CA5A-4976-AFEE-076EBACCB7DA}" type="presParOf" srcId="{251A4E7A-6A9E-44BF-8E2B-3AB5CCBBB29F}" destId="{EF88714E-C642-4999-96CC-62850F93DAA6}" srcOrd="0" destOrd="0" presId="urn:microsoft.com/office/officeart/2005/8/layout/hierarchy1"/>
    <dgm:cxn modelId="{D54C664D-603B-4CBB-9DB8-83262F8E35C1}" type="presParOf" srcId="{EF88714E-C642-4999-96CC-62850F93DAA6}" destId="{6C39160A-DAE3-46A7-A6D2-318405BDFF68}" srcOrd="0" destOrd="0" presId="urn:microsoft.com/office/officeart/2005/8/layout/hierarchy1"/>
    <dgm:cxn modelId="{B6588961-0C9D-4339-AF91-661F717EC19A}" type="presParOf" srcId="{EF88714E-C642-4999-96CC-62850F93DAA6}" destId="{6E3D9D56-658B-41FE-9F50-9AC86D46B775}" srcOrd="1" destOrd="0" presId="urn:microsoft.com/office/officeart/2005/8/layout/hierarchy1"/>
    <dgm:cxn modelId="{32397D4D-BE07-4543-97FB-9B87C8FD27CA}" type="presParOf" srcId="{251A4E7A-6A9E-44BF-8E2B-3AB5CCBBB29F}" destId="{05FBD5EB-0B49-40E6-9540-7C5FC2E6E9EC}" srcOrd="1" destOrd="0" presId="urn:microsoft.com/office/officeart/2005/8/layout/hierarchy1"/>
    <dgm:cxn modelId="{7C25771C-A3F3-4285-ACE5-73B3305BC7A0}" type="presParOf" srcId="{C492654D-7DB8-4ACC-BB04-CAA5CBA04D5D}" destId="{A2900AD2-88F6-4A85-A94E-8F8966ADC058}" srcOrd="1" destOrd="0" presId="urn:microsoft.com/office/officeart/2005/8/layout/hierarchy1"/>
    <dgm:cxn modelId="{8B78771D-8371-4913-BE22-0CBFE417D9CF}" type="presParOf" srcId="{A2900AD2-88F6-4A85-A94E-8F8966ADC058}" destId="{AFA32181-9EEA-492B-A9C7-AE5D9A54B7CB}" srcOrd="0" destOrd="0" presId="urn:microsoft.com/office/officeart/2005/8/layout/hierarchy1"/>
    <dgm:cxn modelId="{22526E78-FA56-416D-AB2E-1CA9F94C9E34}" type="presParOf" srcId="{AFA32181-9EEA-492B-A9C7-AE5D9A54B7CB}" destId="{DA0B5DB3-CFB3-4280-B10C-23426C31F183}" srcOrd="0" destOrd="0" presId="urn:microsoft.com/office/officeart/2005/8/layout/hierarchy1"/>
    <dgm:cxn modelId="{E6D1657B-3DC6-4B6D-98F3-734FA767DCF7}" type="presParOf" srcId="{AFA32181-9EEA-492B-A9C7-AE5D9A54B7CB}" destId="{21ABC9E9-165A-4AE6-8339-06AD55C56078}" srcOrd="1" destOrd="0" presId="urn:microsoft.com/office/officeart/2005/8/layout/hierarchy1"/>
    <dgm:cxn modelId="{D60533AE-90DB-4A52-B866-60ECE107D662}" type="presParOf" srcId="{A2900AD2-88F6-4A85-A94E-8F8966ADC058}" destId="{EE86E265-4DAB-43CE-A285-B4ED1BA08C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F6750EE-5FC9-41FA-9023-B3E8F4502C85}"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CAA5F72-2098-4B6E-912C-B7E2DB0C8E6A}">
      <dgm:prSet/>
      <dgm:spPr/>
      <dgm:t>
        <a:bodyPr/>
        <a:lstStyle/>
        <a:p>
          <a:r>
            <a:rPr lang="en-US"/>
            <a:t>Recognizing the sound of gunshots</a:t>
          </a:r>
        </a:p>
      </dgm:t>
    </dgm:pt>
    <dgm:pt modelId="{11AA9F0A-05AF-4A10-8D23-8AABD4CC36D2}" type="parTrans" cxnId="{5C669F45-1A21-42D0-9C17-09BFE9068C3F}">
      <dgm:prSet/>
      <dgm:spPr/>
      <dgm:t>
        <a:bodyPr/>
        <a:lstStyle/>
        <a:p>
          <a:endParaRPr lang="en-US"/>
        </a:p>
      </dgm:t>
    </dgm:pt>
    <dgm:pt modelId="{54498E1F-FB01-4B9F-ABC6-2DB7C09C757F}" type="sibTrans" cxnId="{5C669F45-1A21-42D0-9C17-09BFE9068C3F}">
      <dgm:prSet/>
      <dgm:spPr/>
      <dgm:t>
        <a:bodyPr/>
        <a:lstStyle/>
        <a:p>
          <a:endParaRPr lang="en-US"/>
        </a:p>
      </dgm:t>
    </dgm:pt>
    <dgm:pt modelId="{D6EB475F-9A70-489B-8C3D-DD30DA5C145E}">
      <dgm:prSet/>
      <dgm:spPr/>
      <dgm:t>
        <a:bodyPr/>
        <a:lstStyle/>
        <a:p>
          <a:r>
            <a:rPr lang="en-US"/>
            <a:t>Reacting quickly when gunshots are heard and/or when a shooting is witnessed: </a:t>
          </a:r>
        </a:p>
      </dgm:t>
    </dgm:pt>
    <dgm:pt modelId="{C99F3128-4D65-4A2A-BC36-221F61E34843}" type="parTrans" cxnId="{35172E59-965F-42C7-B430-583C0B8C2266}">
      <dgm:prSet/>
      <dgm:spPr/>
      <dgm:t>
        <a:bodyPr/>
        <a:lstStyle/>
        <a:p>
          <a:endParaRPr lang="en-US"/>
        </a:p>
      </dgm:t>
    </dgm:pt>
    <dgm:pt modelId="{5B4E70CC-C9A4-48C0-9C4C-BD1E95B9F556}" type="sibTrans" cxnId="{35172E59-965F-42C7-B430-583C0B8C2266}">
      <dgm:prSet/>
      <dgm:spPr/>
      <dgm:t>
        <a:bodyPr/>
        <a:lstStyle/>
        <a:p>
          <a:endParaRPr lang="en-US"/>
        </a:p>
      </dgm:t>
    </dgm:pt>
    <dgm:pt modelId="{6553365D-8749-4596-9FB8-171982141AA3}">
      <dgm:prSet/>
      <dgm:spPr/>
      <dgm:t>
        <a:bodyPr/>
        <a:lstStyle/>
        <a:p>
          <a:r>
            <a:rPr lang="en-US"/>
            <a:t>Run</a:t>
          </a:r>
        </a:p>
      </dgm:t>
    </dgm:pt>
    <dgm:pt modelId="{ABEB34B1-EC83-4EBC-8B0E-44EAA0E720B0}" type="parTrans" cxnId="{7A5CAEA6-D439-4CB3-9727-C1D598A2661B}">
      <dgm:prSet/>
      <dgm:spPr/>
      <dgm:t>
        <a:bodyPr/>
        <a:lstStyle/>
        <a:p>
          <a:endParaRPr lang="en-US"/>
        </a:p>
      </dgm:t>
    </dgm:pt>
    <dgm:pt modelId="{079049A2-4319-4DD3-BCE4-4A18C8C08221}" type="sibTrans" cxnId="{7A5CAEA6-D439-4CB3-9727-C1D598A2661B}">
      <dgm:prSet/>
      <dgm:spPr/>
      <dgm:t>
        <a:bodyPr/>
        <a:lstStyle/>
        <a:p>
          <a:endParaRPr lang="en-US"/>
        </a:p>
      </dgm:t>
    </dgm:pt>
    <dgm:pt modelId="{DF0142E4-B0E3-45EB-B918-5C5FFBFD2DC5}">
      <dgm:prSet/>
      <dgm:spPr/>
      <dgm:t>
        <a:bodyPr/>
        <a:lstStyle/>
        <a:p>
          <a:r>
            <a:rPr lang="en-US"/>
            <a:t>Hide</a:t>
          </a:r>
        </a:p>
      </dgm:t>
    </dgm:pt>
    <dgm:pt modelId="{5FFDE540-7AED-4E84-B35F-1A3B2C5E90A4}" type="parTrans" cxnId="{4B2B6285-2DA4-4D98-9A9D-31899995BE50}">
      <dgm:prSet/>
      <dgm:spPr/>
      <dgm:t>
        <a:bodyPr/>
        <a:lstStyle/>
        <a:p>
          <a:endParaRPr lang="en-US"/>
        </a:p>
      </dgm:t>
    </dgm:pt>
    <dgm:pt modelId="{15CDFD9A-96DA-4916-8A78-6C20DC24C1A4}" type="sibTrans" cxnId="{4B2B6285-2DA4-4D98-9A9D-31899995BE50}">
      <dgm:prSet/>
      <dgm:spPr/>
      <dgm:t>
        <a:bodyPr/>
        <a:lstStyle/>
        <a:p>
          <a:endParaRPr lang="en-US"/>
        </a:p>
      </dgm:t>
    </dgm:pt>
    <dgm:pt modelId="{732333D2-29F3-4239-A747-5CA35FF5CF2E}">
      <dgm:prSet/>
      <dgm:spPr/>
      <dgm:t>
        <a:bodyPr/>
        <a:lstStyle/>
        <a:p>
          <a:r>
            <a:rPr lang="en-US"/>
            <a:t>Fight the shooter as a last resort </a:t>
          </a:r>
        </a:p>
      </dgm:t>
    </dgm:pt>
    <dgm:pt modelId="{FC6AB471-555D-4E69-A7A9-47EF9615467D}" type="parTrans" cxnId="{7D9775C4-27C3-4A85-9B1D-7A6D68D9C446}">
      <dgm:prSet/>
      <dgm:spPr/>
      <dgm:t>
        <a:bodyPr/>
        <a:lstStyle/>
        <a:p>
          <a:endParaRPr lang="en-US"/>
        </a:p>
      </dgm:t>
    </dgm:pt>
    <dgm:pt modelId="{9CDB93B0-6F25-446B-9EE9-77E21C51F2B7}" type="sibTrans" cxnId="{7D9775C4-27C3-4A85-9B1D-7A6D68D9C446}">
      <dgm:prSet/>
      <dgm:spPr/>
      <dgm:t>
        <a:bodyPr/>
        <a:lstStyle/>
        <a:p>
          <a:endParaRPr lang="en-US"/>
        </a:p>
      </dgm:t>
    </dgm:pt>
    <dgm:pt modelId="{A51225B0-FD44-4652-AAD7-24BEDD1D7EC4}">
      <dgm:prSet/>
      <dgm:spPr/>
      <dgm:t>
        <a:bodyPr/>
        <a:lstStyle/>
        <a:p>
          <a:r>
            <a:rPr lang="en-US"/>
            <a:t>Call 911</a:t>
          </a:r>
        </a:p>
      </dgm:t>
    </dgm:pt>
    <dgm:pt modelId="{2643EB02-62E3-440E-987B-729D7AD22F03}" type="parTrans" cxnId="{E3B64E8F-AF0E-4EC3-9D26-F4B739F8B311}">
      <dgm:prSet/>
      <dgm:spPr/>
      <dgm:t>
        <a:bodyPr/>
        <a:lstStyle/>
        <a:p>
          <a:endParaRPr lang="en-US"/>
        </a:p>
      </dgm:t>
    </dgm:pt>
    <dgm:pt modelId="{D8F72120-6001-4EC5-B639-940459A6C48E}" type="sibTrans" cxnId="{E3B64E8F-AF0E-4EC3-9D26-F4B739F8B311}">
      <dgm:prSet/>
      <dgm:spPr/>
      <dgm:t>
        <a:bodyPr/>
        <a:lstStyle/>
        <a:p>
          <a:endParaRPr lang="en-US"/>
        </a:p>
      </dgm:t>
    </dgm:pt>
    <dgm:pt modelId="{59B43F96-1F32-4AA7-A4CF-84481CFE6686}" type="pres">
      <dgm:prSet presAssocID="{2F6750EE-5FC9-41FA-9023-B3E8F4502C85}" presName="Name0" presStyleCnt="0">
        <dgm:presLayoutVars>
          <dgm:dir/>
          <dgm:animLvl val="lvl"/>
          <dgm:resizeHandles val="exact"/>
        </dgm:presLayoutVars>
      </dgm:prSet>
      <dgm:spPr/>
    </dgm:pt>
    <dgm:pt modelId="{90ECB7C3-FAC0-4E98-916F-0A1DCD5EF3CA}" type="pres">
      <dgm:prSet presAssocID="{A51225B0-FD44-4652-AAD7-24BEDD1D7EC4}" presName="boxAndChildren" presStyleCnt="0"/>
      <dgm:spPr/>
    </dgm:pt>
    <dgm:pt modelId="{A7657373-63C4-460D-BB30-F9566D01798E}" type="pres">
      <dgm:prSet presAssocID="{A51225B0-FD44-4652-AAD7-24BEDD1D7EC4}" presName="parentTextBox" presStyleLbl="node1" presStyleIdx="0" presStyleCnt="3"/>
      <dgm:spPr/>
    </dgm:pt>
    <dgm:pt modelId="{15A9ED66-886C-4533-95CF-668FEA319176}" type="pres">
      <dgm:prSet presAssocID="{5B4E70CC-C9A4-48C0-9C4C-BD1E95B9F556}" presName="sp" presStyleCnt="0"/>
      <dgm:spPr/>
    </dgm:pt>
    <dgm:pt modelId="{AAC380D7-399A-48C1-BB73-077FB064FA28}" type="pres">
      <dgm:prSet presAssocID="{D6EB475F-9A70-489B-8C3D-DD30DA5C145E}" presName="arrowAndChildren" presStyleCnt="0"/>
      <dgm:spPr/>
    </dgm:pt>
    <dgm:pt modelId="{4B5F5845-F4E4-4A3E-92BB-334179D797C5}" type="pres">
      <dgm:prSet presAssocID="{D6EB475F-9A70-489B-8C3D-DD30DA5C145E}" presName="parentTextArrow" presStyleLbl="node1" presStyleIdx="0" presStyleCnt="3"/>
      <dgm:spPr/>
    </dgm:pt>
    <dgm:pt modelId="{B5A909D7-62B0-432B-BF69-CCBF12DECE85}" type="pres">
      <dgm:prSet presAssocID="{D6EB475F-9A70-489B-8C3D-DD30DA5C145E}" presName="arrow" presStyleLbl="node1" presStyleIdx="1" presStyleCnt="3"/>
      <dgm:spPr/>
    </dgm:pt>
    <dgm:pt modelId="{DB1A62F6-A77B-48AD-B4B3-B89E5E903F2D}" type="pres">
      <dgm:prSet presAssocID="{D6EB475F-9A70-489B-8C3D-DD30DA5C145E}" presName="descendantArrow" presStyleCnt="0"/>
      <dgm:spPr/>
    </dgm:pt>
    <dgm:pt modelId="{A1B1B197-0859-4748-8425-2C44A24F3CC9}" type="pres">
      <dgm:prSet presAssocID="{6553365D-8749-4596-9FB8-171982141AA3}" presName="childTextArrow" presStyleLbl="fgAccFollowNode1" presStyleIdx="0" presStyleCnt="3">
        <dgm:presLayoutVars>
          <dgm:bulletEnabled val="1"/>
        </dgm:presLayoutVars>
      </dgm:prSet>
      <dgm:spPr/>
    </dgm:pt>
    <dgm:pt modelId="{09815847-F644-4495-8E0E-28099D5154DD}" type="pres">
      <dgm:prSet presAssocID="{DF0142E4-B0E3-45EB-B918-5C5FFBFD2DC5}" presName="childTextArrow" presStyleLbl="fgAccFollowNode1" presStyleIdx="1" presStyleCnt="3">
        <dgm:presLayoutVars>
          <dgm:bulletEnabled val="1"/>
        </dgm:presLayoutVars>
      </dgm:prSet>
      <dgm:spPr/>
    </dgm:pt>
    <dgm:pt modelId="{A958E5BC-F6F8-4D4D-9965-82439846A750}" type="pres">
      <dgm:prSet presAssocID="{732333D2-29F3-4239-A747-5CA35FF5CF2E}" presName="childTextArrow" presStyleLbl="fgAccFollowNode1" presStyleIdx="2" presStyleCnt="3">
        <dgm:presLayoutVars>
          <dgm:bulletEnabled val="1"/>
        </dgm:presLayoutVars>
      </dgm:prSet>
      <dgm:spPr/>
    </dgm:pt>
    <dgm:pt modelId="{3FACBD98-F294-4611-9DA8-1C6844664E98}" type="pres">
      <dgm:prSet presAssocID="{54498E1F-FB01-4B9F-ABC6-2DB7C09C757F}" presName="sp" presStyleCnt="0"/>
      <dgm:spPr/>
    </dgm:pt>
    <dgm:pt modelId="{583E7749-8A6D-4460-A59E-D1FCEB0E77D7}" type="pres">
      <dgm:prSet presAssocID="{3CAA5F72-2098-4B6E-912C-B7E2DB0C8E6A}" presName="arrowAndChildren" presStyleCnt="0"/>
      <dgm:spPr/>
    </dgm:pt>
    <dgm:pt modelId="{6013123D-848B-4C78-A1E8-4BB73674F3A5}" type="pres">
      <dgm:prSet presAssocID="{3CAA5F72-2098-4B6E-912C-B7E2DB0C8E6A}" presName="parentTextArrow" presStyleLbl="node1" presStyleIdx="2" presStyleCnt="3"/>
      <dgm:spPr/>
    </dgm:pt>
  </dgm:ptLst>
  <dgm:cxnLst>
    <dgm:cxn modelId="{CBC70944-D6AB-4BDC-B66A-1614E337FD1B}" type="presOf" srcId="{2F6750EE-5FC9-41FA-9023-B3E8F4502C85}" destId="{59B43F96-1F32-4AA7-A4CF-84481CFE6686}" srcOrd="0" destOrd="0" presId="urn:microsoft.com/office/officeart/2005/8/layout/process4"/>
    <dgm:cxn modelId="{5C669F45-1A21-42D0-9C17-09BFE9068C3F}" srcId="{2F6750EE-5FC9-41FA-9023-B3E8F4502C85}" destId="{3CAA5F72-2098-4B6E-912C-B7E2DB0C8E6A}" srcOrd="0" destOrd="0" parTransId="{11AA9F0A-05AF-4A10-8D23-8AABD4CC36D2}" sibTransId="{54498E1F-FB01-4B9F-ABC6-2DB7C09C757F}"/>
    <dgm:cxn modelId="{2B59E650-5378-41F1-A544-CAAEC419B457}" type="presOf" srcId="{6553365D-8749-4596-9FB8-171982141AA3}" destId="{A1B1B197-0859-4748-8425-2C44A24F3CC9}" srcOrd="0" destOrd="0" presId="urn:microsoft.com/office/officeart/2005/8/layout/process4"/>
    <dgm:cxn modelId="{35172E59-965F-42C7-B430-583C0B8C2266}" srcId="{2F6750EE-5FC9-41FA-9023-B3E8F4502C85}" destId="{D6EB475F-9A70-489B-8C3D-DD30DA5C145E}" srcOrd="1" destOrd="0" parTransId="{C99F3128-4D65-4A2A-BC36-221F61E34843}" sibTransId="{5B4E70CC-C9A4-48C0-9C4C-BD1E95B9F556}"/>
    <dgm:cxn modelId="{04C24C5F-E68C-4887-B714-92DB53C98AFE}" type="presOf" srcId="{DF0142E4-B0E3-45EB-B918-5C5FFBFD2DC5}" destId="{09815847-F644-4495-8E0E-28099D5154DD}" srcOrd="0" destOrd="0" presId="urn:microsoft.com/office/officeart/2005/8/layout/process4"/>
    <dgm:cxn modelId="{BD45B45F-D22B-45A6-8B17-40E0DADA24AD}" type="presOf" srcId="{732333D2-29F3-4239-A747-5CA35FF5CF2E}" destId="{A958E5BC-F6F8-4D4D-9965-82439846A750}" srcOrd="0" destOrd="0" presId="urn:microsoft.com/office/officeart/2005/8/layout/process4"/>
    <dgm:cxn modelId="{8840A677-5530-406E-99F4-EFAD137DE439}" type="presOf" srcId="{3CAA5F72-2098-4B6E-912C-B7E2DB0C8E6A}" destId="{6013123D-848B-4C78-A1E8-4BB73674F3A5}" srcOrd="0" destOrd="0" presId="urn:microsoft.com/office/officeart/2005/8/layout/process4"/>
    <dgm:cxn modelId="{4B2B6285-2DA4-4D98-9A9D-31899995BE50}" srcId="{D6EB475F-9A70-489B-8C3D-DD30DA5C145E}" destId="{DF0142E4-B0E3-45EB-B918-5C5FFBFD2DC5}" srcOrd="1" destOrd="0" parTransId="{5FFDE540-7AED-4E84-B35F-1A3B2C5E90A4}" sibTransId="{15CDFD9A-96DA-4916-8A78-6C20DC24C1A4}"/>
    <dgm:cxn modelId="{0E161C8E-9EAF-4B2A-9207-DACAC849889B}" type="presOf" srcId="{D6EB475F-9A70-489B-8C3D-DD30DA5C145E}" destId="{B5A909D7-62B0-432B-BF69-CCBF12DECE85}" srcOrd="1" destOrd="0" presId="urn:microsoft.com/office/officeart/2005/8/layout/process4"/>
    <dgm:cxn modelId="{E3B64E8F-AF0E-4EC3-9D26-F4B739F8B311}" srcId="{2F6750EE-5FC9-41FA-9023-B3E8F4502C85}" destId="{A51225B0-FD44-4652-AAD7-24BEDD1D7EC4}" srcOrd="2" destOrd="0" parTransId="{2643EB02-62E3-440E-987B-729D7AD22F03}" sibTransId="{D8F72120-6001-4EC5-B639-940459A6C48E}"/>
    <dgm:cxn modelId="{7A5CAEA6-D439-4CB3-9727-C1D598A2661B}" srcId="{D6EB475F-9A70-489B-8C3D-DD30DA5C145E}" destId="{6553365D-8749-4596-9FB8-171982141AA3}" srcOrd="0" destOrd="0" parTransId="{ABEB34B1-EC83-4EBC-8B0E-44EAA0E720B0}" sibTransId="{079049A2-4319-4DD3-BCE4-4A18C8C08221}"/>
    <dgm:cxn modelId="{CBD94BC4-F886-4959-B8BF-2FD60F7977C9}" type="presOf" srcId="{A51225B0-FD44-4652-AAD7-24BEDD1D7EC4}" destId="{A7657373-63C4-460D-BB30-F9566D01798E}" srcOrd="0" destOrd="0" presId="urn:microsoft.com/office/officeart/2005/8/layout/process4"/>
    <dgm:cxn modelId="{7D9775C4-27C3-4A85-9B1D-7A6D68D9C446}" srcId="{D6EB475F-9A70-489B-8C3D-DD30DA5C145E}" destId="{732333D2-29F3-4239-A747-5CA35FF5CF2E}" srcOrd="2" destOrd="0" parTransId="{FC6AB471-555D-4E69-A7A9-47EF9615467D}" sibTransId="{9CDB93B0-6F25-446B-9EE9-77E21C51F2B7}"/>
    <dgm:cxn modelId="{C35472F3-C529-4C70-8A56-B4849D9DDA56}" type="presOf" srcId="{D6EB475F-9A70-489B-8C3D-DD30DA5C145E}" destId="{4B5F5845-F4E4-4A3E-92BB-334179D797C5}" srcOrd="0" destOrd="0" presId="urn:microsoft.com/office/officeart/2005/8/layout/process4"/>
    <dgm:cxn modelId="{696E77CE-6E7E-47A5-BA24-8AA473FF63F1}" type="presParOf" srcId="{59B43F96-1F32-4AA7-A4CF-84481CFE6686}" destId="{90ECB7C3-FAC0-4E98-916F-0A1DCD5EF3CA}" srcOrd="0" destOrd="0" presId="urn:microsoft.com/office/officeart/2005/8/layout/process4"/>
    <dgm:cxn modelId="{31669D16-EC86-404F-B497-3377B5D99A00}" type="presParOf" srcId="{90ECB7C3-FAC0-4E98-916F-0A1DCD5EF3CA}" destId="{A7657373-63C4-460D-BB30-F9566D01798E}" srcOrd="0" destOrd="0" presId="urn:microsoft.com/office/officeart/2005/8/layout/process4"/>
    <dgm:cxn modelId="{6A812135-23D8-44D8-BC21-1B37B6242051}" type="presParOf" srcId="{59B43F96-1F32-4AA7-A4CF-84481CFE6686}" destId="{15A9ED66-886C-4533-95CF-668FEA319176}" srcOrd="1" destOrd="0" presId="urn:microsoft.com/office/officeart/2005/8/layout/process4"/>
    <dgm:cxn modelId="{6F16F27D-9D83-407C-A001-9A16E1982E04}" type="presParOf" srcId="{59B43F96-1F32-4AA7-A4CF-84481CFE6686}" destId="{AAC380D7-399A-48C1-BB73-077FB064FA28}" srcOrd="2" destOrd="0" presId="urn:microsoft.com/office/officeart/2005/8/layout/process4"/>
    <dgm:cxn modelId="{5ED2AA99-F6C8-45D7-B757-1A9109BDA9EF}" type="presParOf" srcId="{AAC380D7-399A-48C1-BB73-077FB064FA28}" destId="{4B5F5845-F4E4-4A3E-92BB-334179D797C5}" srcOrd="0" destOrd="0" presId="urn:microsoft.com/office/officeart/2005/8/layout/process4"/>
    <dgm:cxn modelId="{8B64018A-C7C0-4E6B-B06D-90CC95A95FF7}" type="presParOf" srcId="{AAC380D7-399A-48C1-BB73-077FB064FA28}" destId="{B5A909D7-62B0-432B-BF69-CCBF12DECE85}" srcOrd="1" destOrd="0" presId="urn:microsoft.com/office/officeart/2005/8/layout/process4"/>
    <dgm:cxn modelId="{9A49BE3C-3394-47B5-AE9A-2D4756E3ED16}" type="presParOf" srcId="{AAC380D7-399A-48C1-BB73-077FB064FA28}" destId="{DB1A62F6-A77B-48AD-B4B3-B89E5E903F2D}" srcOrd="2" destOrd="0" presId="urn:microsoft.com/office/officeart/2005/8/layout/process4"/>
    <dgm:cxn modelId="{BFD40D8E-D2BA-42D3-8876-F05F7E663C2D}" type="presParOf" srcId="{DB1A62F6-A77B-48AD-B4B3-B89E5E903F2D}" destId="{A1B1B197-0859-4748-8425-2C44A24F3CC9}" srcOrd="0" destOrd="0" presId="urn:microsoft.com/office/officeart/2005/8/layout/process4"/>
    <dgm:cxn modelId="{D32F722E-65AE-46C2-B3AA-9B85084B4B92}" type="presParOf" srcId="{DB1A62F6-A77B-48AD-B4B3-B89E5E903F2D}" destId="{09815847-F644-4495-8E0E-28099D5154DD}" srcOrd="1" destOrd="0" presId="urn:microsoft.com/office/officeart/2005/8/layout/process4"/>
    <dgm:cxn modelId="{95BE9864-5BD5-47F1-AFA7-00078E651E51}" type="presParOf" srcId="{DB1A62F6-A77B-48AD-B4B3-B89E5E903F2D}" destId="{A958E5BC-F6F8-4D4D-9965-82439846A750}" srcOrd="2" destOrd="0" presId="urn:microsoft.com/office/officeart/2005/8/layout/process4"/>
    <dgm:cxn modelId="{2547EBD7-24C2-4645-AA59-4F9A43FD456B}" type="presParOf" srcId="{59B43F96-1F32-4AA7-A4CF-84481CFE6686}" destId="{3FACBD98-F294-4611-9DA8-1C6844664E98}" srcOrd="3" destOrd="0" presId="urn:microsoft.com/office/officeart/2005/8/layout/process4"/>
    <dgm:cxn modelId="{19AB2B61-99AC-487B-97EC-6EC139F889C6}" type="presParOf" srcId="{59B43F96-1F32-4AA7-A4CF-84481CFE6686}" destId="{583E7749-8A6D-4460-A59E-D1FCEB0E77D7}" srcOrd="4" destOrd="0" presId="urn:microsoft.com/office/officeart/2005/8/layout/process4"/>
    <dgm:cxn modelId="{A94DE86C-DF9B-4FAC-8395-84973EF9A3A5}" type="presParOf" srcId="{583E7749-8A6D-4460-A59E-D1FCEB0E77D7}" destId="{6013123D-848B-4C78-A1E8-4BB73674F3A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71073E9-D438-4A4E-9996-61308776A13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AD4D3CA-6DDB-4C66-8A64-CD5793BCB1FB}">
      <dgm:prSet/>
      <dgm:spPr/>
      <dgm:t>
        <a:bodyPr/>
        <a:lstStyle/>
        <a:p>
          <a:r>
            <a:rPr lang="en-US"/>
            <a:t>Reacting when law enforcement arrives</a:t>
          </a:r>
        </a:p>
      </dgm:t>
    </dgm:pt>
    <dgm:pt modelId="{D654277B-CD64-4603-BFE0-96E67137D91A}" type="parTrans" cxnId="{668C1E57-31BD-4E2B-86FF-4AFF16867C0E}">
      <dgm:prSet/>
      <dgm:spPr/>
      <dgm:t>
        <a:bodyPr/>
        <a:lstStyle/>
        <a:p>
          <a:endParaRPr lang="en-US"/>
        </a:p>
      </dgm:t>
    </dgm:pt>
    <dgm:pt modelId="{E66E04E9-1658-4ABD-80DF-CF1BA8042A23}" type="sibTrans" cxnId="{668C1E57-31BD-4E2B-86FF-4AFF16867C0E}">
      <dgm:prSet/>
      <dgm:spPr/>
      <dgm:t>
        <a:bodyPr/>
        <a:lstStyle/>
        <a:p>
          <a:endParaRPr lang="en-US"/>
        </a:p>
      </dgm:t>
    </dgm:pt>
    <dgm:pt modelId="{E0A55D2A-0127-49D8-B8B3-0321CCEC3B75}">
      <dgm:prSet/>
      <dgm:spPr/>
      <dgm:t>
        <a:bodyPr/>
        <a:lstStyle/>
        <a:p>
          <a:r>
            <a:rPr lang="en-US" dirty="0"/>
            <a:t>Adopting the survival mindset during times of crisis</a:t>
          </a:r>
        </a:p>
      </dgm:t>
    </dgm:pt>
    <dgm:pt modelId="{96571D31-C070-4404-9375-390859A87590}" type="parTrans" cxnId="{DD1166EA-90D8-4378-BD84-85FFA5F7301B}">
      <dgm:prSet/>
      <dgm:spPr/>
      <dgm:t>
        <a:bodyPr/>
        <a:lstStyle/>
        <a:p>
          <a:endParaRPr lang="en-US"/>
        </a:p>
      </dgm:t>
    </dgm:pt>
    <dgm:pt modelId="{F65B892E-EDC6-4188-A9B0-D6B1E66B7DBB}" type="sibTrans" cxnId="{DD1166EA-90D8-4378-BD84-85FFA5F7301B}">
      <dgm:prSet/>
      <dgm:spPr/>
      <dgm:t>
        <a:bodyPr/>
        <a:lstStyle/>
        <a:p>
          <a:endParaRPr lang="en-US"/>
        </a:p>
      </dgm:t>
    </dgm:pt>
    <dgm:pt modelId="{94B1DFE4-B013-4BA1-9297-C6B950947F34}">
      <dgm:prSet/>
      <dgm:spPr/>
      <dgm:t>
        <a:bodyPr/>
        <a:lstStyle/>
        <a:p>
          <a:r>
            <a:rPr lang="en-US"/>
            <a:t>Ensure that EAPs, evacuation instructions, etc. address relevant information for special needs and/or disabled</a:t>
          </a:r>
        </a:p>
      </dgm:t>
    </dgm:pt>
    <dgm:pt modelId="{99E56858-289A-42E6-B075-C96BFB9BF255}" type="parTrans" cxnId="{25D6A38C-90CD-4057-B8CE-1308535CECEB}">
      <dgm:prSet/>
      <dgm:spPr/>
      <dgm:t>
        <a:bodyPr/>
        <a:lstStyle/>
        <a:p>
          <a:endParaRPr lang="en-US"/>
        </a:p>
      </dgm:t>
    </dgm:pt>
    <dgm:pt modelId="{D9A030A0-881D-4329-B141-5CA03AE7E72A}" type="sibTrans" cxnId="{25D6A38C-90CD-4057-B8CE-1308535CECEB}">
      <dgm:prSet/>
      <dgm:spPr/>
      <dgm:t>
        <a:bodyPr/>
        <a:lstStyle/>
        <a:p>
          <a:endParaRPr lang="en-US"/>
        </a:p>
      </dgm:t>
    </dgm:pt>
    <dgm:pt modelId="{8D1CAC32-001F-4424-9469-FDB6A9E95EE1}">
      <dgm:prSet/>
      <dgm:spPr/>
      <dgm:t>
        <a:bodyPr/>
        <a:lstStyle/>
        <a:p>
          <a:r>
            <a:rPr lang="en-US"/>
            <a:t>Compliance with ADA requirements</a:t>
          </a:r>
        </a:p>
      </dgm:t>
    </dgm:pt>
    <dgm:pt modelId="{7B667270-0100-4FE4-8DA2-C10C3800A98E}" type="parTrans" cxnId="{10B56A11-9597-4FF6-AD0C-4418F6E22732}">
      <dgm:prSet/>
      <dgm:spPr/>
      <dgm:t>
        <a:bodyPr/>
        <a:lstStyle/>
        <a:p>
          <a:endParaRPr lang="en-US"/>
        </a:p>
      </dgm:t>
    </dgm:pt>
    <dgm:pt modelId="{3A755361-DAF1-4581-8A83-9EC3AE41D113}" type="sibTrans" cxnId="{10B56A11-9597-4FF6-AD0C-4418F6E22732}">
      <dgm:prSet/>
      <dgm:spPr/>
      <dgm:t>
        <a:bodyPr/>
        <a:lstStyle/>
        <a:p>
          <a:endParaRPr lang="en-US"/>
        </a:p>
      </dgm:t>
    </dgm:pt>
    <dgm:pt modelId="{7E9FDED6-C7D4-4325-B869-B8541E84E5CF}" type="pres">
      <dgm:prSet presAssocID="{171073E9-D438-4A4E-9996-61308776A130}" presName="vert0" presStyleCnt="0">
        <dgm:presLayoutVars>
          <dgm:dir/>
          <dgm:animOne val="branch"/>
          <dgm:animLvl val="lvl"/>
        </dgm:presLayoutVars>
      </dgm:prSet>
      <dgm:spPr/>
    </dgm:pt>
    <dgm:pt modelId="{DDBB0371-CA52-4637-813C-FA8F4D1C083C}" type="pres">
      <dgm:prSet presAssocID="{5AD4D3CA-6DDB-4C66-8A64-CD5793BCB1FB}" presName="thickLine" presStyleLbl="alignNode1" presStyleIdx="0" presStyleCnt="4"/>
      <dgm:spPr/>
    </dgm:pt>
    <dgm:pt modelId="{0EA009C1-250D-4347-B3EC-7DE6750D720A}" type="pres">
      <dgm:prSet presAssocID="{5AD4D3CA-6DDB-4C66-8A64-CD5793BCB1FB}" presName="horz1" presStyleCnt="0"/>
      <dgm:spPr/>
    </dgm:pt>
    <dgm:pt modelId="{E214DE53-BB41-4E37-9B11-A579FEBEA022}" type="pres">
      <dgm:prSet presAssocID="{5AD4D3CA-6DDB-4C66-8A64-CD5793BCB1FB}" presName="tx1" presStyleLbl="revTx" presStyleIdx="0" presStyleCnt="4"/>
      <dgm:spPr/>
    </dgm:pt>
    <dgm:pt modelId="{7D0D80BA-A3AB-4699-89DD-0F0508BD9596}" type="pres">
      <dgm:prSet presAssocID="{5AD4D3CA-6DDB-4C66-8A64-CD5793BCB1FB}" presName="vert1" presStyleCnt="0"/>
      <dgm:spPr/>
    </dgm:pt>
    <dgm:pt modelId="{49922FFD-8A48-4B95-932F-479ED3062831}" type="pres">
      <dgm:prSet presAssocID="{E0A55D2A-0127-49D8-B8B3-0321CCEC3B75}" presName="thickLine" presStyleLbl="alignNode1" presStyleIdx="1" presStyleCnt="4"/>
      <dgm:spPr/>
    </dgm:pt>
    <dgm:pt modelId="{E52D424E-C497-4F7B-A4E2-22570BF28B63}" type="pres">
      <dgm:prSet presAssocID="{E0A55D2A-0127-49D8-B8B3-0321CCEC3B75}" presName="horz1" presStyleCnt="0"/>
      <dgm:spPr/>
    </dgm:pt>
    <dgm:pt modelId="{13751DB6-91B6-4915-8774-4EC7C2BA3B51}" type="pres">
      <dgm:prSet presAssocID="{E0A55D2A-0127-49D8-B8B3-0321CCEC3B75}" presName="tx1" presStyleLbl="revTx" presStyleIdx="1" presStyleCnt="4"/>
      <dgm:spPr/>
    </dgm:pt>
    <dgm:pt modelId="{C427C31B-D6C4-4D62-BF2C-899E767CA143}" type="pres">
      <dgm:prSet presAssocID="{E0A55D2A-0127-49D8-B8B3-0321CCEC3B75}" presName="vert1" presStyleCnt="0"/>
      <dgm:spPr/>
    </dgm:pt>
    <dgm:pt modelId="{C9233218-B890-4D29-B3C2-F3234CCF4BCD}" type="pres">
      <dgm:prSet presAssocID="{94B1DFE4-B013-4BA1-9297-C6B950947F34}" presName="thickLine" presStyleLbl="alignNode1" presStyleIdx="2" presStyleCnt="4"/>
      <dgm:spPr/>
    </dgm:pt>
    <dgm:pt modelId="{DEFCB926-A458-468B-AAF6-8760C69289A4}" type="pres">
      <dgm:prSet presAssocID="{94B1DFE4-B013-4BA1-9297-C6B950947F34}" presName="horz1" presStyleCnt="0"/>
      <dgm:spPr/>
    </dgm:pt>
    <dgm:pt modelId="{7DADBCC0-93CB-4003-B2C7-471492E5EE3E}" type="pres">
      <dgm:prSet presAssocID="{94B1DFE4-B013-4BA1-9297-C6B950947F34}" presName="tx1" presStyleLbl="revTx" presStyleIdx="2" presStyleCnt="4"/>
      <dgm:spPr/>
    </dgm:pt>
    <dgm:pt modelId="{5BC32489-F109-4C0E-BEB2-2FC887BCA86F}" type="pres">
      <dgm:prSet presAssocID="{94B1DFE4-B013-4BA1-9297-C6B950947F34}" presName="vert1" presStyleCnt="0"/>
      <dgm:spPr/>
    </dgm:pt>
    <dgm:pt modelId="{73185C7D-52CB-4E92-8EBD-B33D06A588DB}" type="pres">
      <dgm:prSet presAssocID="{8D1CAC32-001F-4424-9469-FDB6A9E95EE1}" presName="thickLine" presStyleLbl="alignNode1" presStyleIdx="3" presStyleCnt="4"/>
      <dgm:spPr/>
    </dgm:pt>
    <dgm:pt modelId="{23DF1699-03A6-4068-B7AB-145510F8495C}" type="pres">
      <dgm:prSet presAssocID="{8D1CAC32-001F-4424-9469-FDB6A9E95EE1}" presName="horz1" presStyleCnt="0"/>
      <dgm:spPr/>
    </dgm:pt>
    <dgm:pt modelId="{AFD3D854-8B03-4EF0-BA92-A77F016DDBAF}" type="pres">
      <dgm:prSet presAssocID="{8D1CAC32-001F-4424-9469-FDB6A9E95EE1}" presName="tx1" presStyleLbl="revTx" presStyleIdx="3" presStyleCnt="4"/>
      <dgm:spPr/>
    </dgm:pt>
    <dgm:pt modelId="{8716C2E7-0CFA-4575-BE30-7F3DFCBCF13D}" type="pres">
      <dgm:prSet presAssocID="{8D1CAC32-001F-4424-9469-FDB6A9E95EE1}" presName="vert1" presStyleCnt="0"/>
      <dgm:spPr/>
    </dgm:pt>
  </dgm:ptLst>
  <dgm:cxnLst>
    <dgm:cxn modelId="{10B56A11-9597-4FF6-AD0C-4418F6E22732}" srcId="{171073E9-D438-4A4E-9996-61308776A130}" destId="{8D1CAC32-001F-4424-9469-FDB6A9E95EE1}" srcOrd="3" destOrd="0" parTransId="{7B667270-0100-4FE4-8DA2-C10C3800A98E}" sibTransId="{3A755361-DAF1-4581-8A83-9EC3AE41D113}"/>
    <dgm:cxn modelId="{B41DB61E-33F0-4177-907D-40AE13547C37}" type="presOf" srcId="{171073E9-D438-4A4E-9996-61308776A130}" destId="{7E9FDED6-C7D4-4325-B869-B8541E84E5CF}" srcOrd="0" destOrd="0" presId="urn:microsoft.com/office/officeart/2008/layout/LinedList"/>
    <dgm:cxn modelId="{96CF2121-B90C-49B0-B3DD-22B0955C3D21}" type="presOf" srcId="{8D1CAC32-001F-4424-9469-FDB6A9E95EE1}" destId="{AFD3D854-8B03-4EF0-BA92-A77F016DDBAF}" srcOrd="0" destOrd="0" presId="urn:microsoft.com/office/officeart/2008/layout/LinedList"/>
    <dgm:cxn modelId="{8E39F625-7A38-4154-9FF1-1D6F5440EFB3}" type="presOf" srcId="{E0A55D2A-0127-49D8-B8B3-0321CCEC3B75}" destId="{13751DB6-91B6-4915-8774-4EC7C2BA3B51}" srcOrd="0" destOrd="0" presId="urn:microsoft.com/office/officeart/2008/layout/LinedList"/>
    <dgm:cxn modelId="{668C1E57-31BD-4E2B-86FF-4AFF16867C0E}" srcId="{171073E9-D438-4A4E-9996-61308776A130}" destId="{5AD4D3CA-6DDB-4C66-8A64-CD5793BCB1FB}" srcOrd="0" destOrd="0" parTransId="{D654277B-CD64-4603-BFE0-96E67137D91A}" sibTransId="{E66E04E9-1658-4ABD-80DF-CF1BA8042A23}"/>
    <dgm:cxn modelId="{25D6A38C-90CD-4057-B8CE-1308535CECEB}" srcId="{171073E9-D438-4A4E-9996-61308776A130}" destId="{94B1DFE4-B013-4BA1-9297-C6B950947F34}" srcOrd="2" destOrd="0" parTransId="{99E56858-289A-42E6-B075-C96BFB9BF255}" sibTransId="{D9A030A0-881D-4329-B141-5CA03AE7E72A}"/>
    <dgm:cxn modelId="{E7B93490-A53D-45B0-B679-6FF04CCDD327}" type="presOf" srcId="{5AD4D3CA-6DDB-4C66-8A64-CD5793BCB1FB}" destId="{E214DE53-BB41-4E37-9B11-A579FEBEA022}" srcOrd="0" destOrd="0" presId="urn:microsoft.com/office/officeart/2008/layout/LinedList"/>
    <dgm:cxn modelId="{59F3EAD2-AB8E-4270-921F-1CFA6AC4FD65}" type="presOf" srcId="{94B1DFE4-B013-4BA1-9297-C6B950947F34}" destId="{7DADBCC0-93CB-4003-B2C7-471492E5EE3E}" srcOrd="0" destOrd="0" presId="urn:microsoft.com/office/officeart/2008/layout/LinedList"/>
    <dgm:cxn modelId="{DD1166EA-90D8-4378-BD84-85FFA5F7301B}" srcId="{171073E9-D438-4A4E-9996-61308776A130}" destId="{E0A55D2A-0127-49D8-B8B3-0321CCEC3B75}" srcOrd="1" destOrd="0" parTransId="{96571D31-C070-4404-9375-390859A87590}" sibTransId="{F65B892E-EDC6-4188-A9B0-D6B1E66B7DBB}"/>
    <dgm:cxn modelId="{75C8E4E6-1785-44AA-8C13-EA118F79F7B7}" type="presParOf" srcId="{7E9FDED6-C7D4-4325-B869-B8541E84E5CF}" destId="{DDBB0371-CA52-4637-813C-FA8F4D1C083C}" srcOrd="0" destOrd="0" presId="urn:microsoft.com/office/officeart/2008/layout/LinedList"/>
    <dgm:cxn modelId="{8C8D12FE-5D84-4C29-A6B2-43D83F4A4A2C}" type="presParOf" srcId="{7E9FDED6-C7D4-4325-B869-B8541E84E5CF}" destId="{0EA009C1-250D-4347-B3EC-7DE6750D720A}" srcOrd="1" destOrd="0" presId="urn:microsoft.com/office/officeart/2008/layout/LinedList"/>
    <dgm:cxn modelId="{D06E2B90-C4AB-4DB8-A59C-07D8EB0B5DA6}" type="presParOf" srcId="{0EA009C1-250D-4347-B3EC-7DE6750D720A}" destId="{E214DE53-BB41-4E37-9B11-A579FEBEA022}" srcOrd="0" destOrd="0" presId="urn:microsoft.com/office/officeart/2008/layout/LinedList"/>
    <dgm:cxn modelId="{6789B366-10D3-44F6-8136-724FF7E1D3FC}" type="presParOf" srcId="{0EA009C1-250D-4347-B3EC-7DE6750D720A}" destId="{7D0D80BA-A3AB-4699-89DD-0F0508BD9596}" srcOrd="1" destOrd="0" presId="urn:microsoft.com/office/officeart/2008/layout/LinedList"/>
    <dgm:cxn modelId="{4EBB796C-C277-48DF-A520-B3E13859F05A}" type="presParOf" srcId="{7E9FDED6-C7D4-4325-B869-B8541E84E5CF}" destId="{49922FFD-8A48-4B95-932F-479ED3062831}" srcOrd="2" destOrd="0" presId="urn:microsoft.com/office/officeart/2008/layout/LinedList"/>
    <dgm:cxn modelId="{7FA998D2-C30E-4A76-8FB2-2E3DBE3E7B26}" type="presParOf" srcId="{7E9FDED6-C7D4-4325-B869-B8541E84E5CF}" destId="{E52D424E-C497-4F7B-A4E2-22570BF28B63}" srcOrd="3" destOrd="0" presId="urn:microsoft.com/office/officeart/2008/layout/LinedList"/>
    <dgm:cxn modelId="{E0C857EB-BB32-40AD-985A-067234A1F901}" type="presParOf" srcId="{E52D424E-C497-4F7B-A4E2-22570BF28B63}" destId="{13751DB6-91B6-4915-8774-4EC7C2BA3B51}" srcOrd="0" destOrd="0" presId="urn:microsoft.com/office/officeart/2008/layout/LinedList"/>
    <dgm:cxn modelId="{80B9C22A-D7FE-4858-B8AD-DF8620755086}" type="presParOf" srcId="{E52D424E-C497-4F7B-A4E2-22570BF28B63}" destId="{C427C31B-D6C4-4D62-BF2C-899E767CA143}" srcOrd="1" destOrd="0" presId="urn:microsoft.com/office/officeart/2008/layout/LinedList"/>
    <dgm:cxn modelId="{ED567C40-2724-4648-B7D5-8BADD2E237E8}" type="presParOf" srcId="{7E9FDED6-C7D4-4325-B869-B8541E84E5CF}" destId="{C9233218-B890-4D29-B3C2-F3234CCF4BCD}" srcOrd="4" destOrd="0" presId="urn:microsoft.com/office/officeart/2008/layout/LinedList"/>
    <dgm:cxn modelId="{37E500A0-1C35-4C66-AB60-E9AD31277C92}" type="presParOf" srcId="{7E9FDED6-C7D4-4325-B869-B8541E84E5CF}" destId="{DEFCB926-A458-468B-AAF6-8760C69289A4}" srcOrd="5" destOrd="0" presId="urn:microsoft.com/office/officeart/2008/layout/LinedList"/>
    <dgm:cxn modelId="{54E70887-1B98-4F9E-B74E-290BFDF1C69B}" type="presParOf" srcId="{DEFCB926-A458-468B-AAF6-8760C69289A4}" destId="{7DADBCC0-93CB-4003-B2C7-471492E5EE3E}" srcOrd="0" destOrd="0" presId="urn:microsoft.com/office/officeart/2008/layout/LinedList"/>
    <dgm:cxn modelId="{066C7052-72BA-4447-A041-6F2460B3F0EF}" type="presParOf" srcId="{DEFCB926-A458-468B-AAF6-8760C69289A4}" destId="{5BC32489-F109-4C0E-BEB2-2FC887BCA86F}" srcOrd="1" destOrd="0" presId="urn:microsoft.com/office/officeart/2008/layout/LinedList"/>
    <dgm:cxn modelId="{C79255CA-226C-4E5E-80AF-BE4FDF12919F}" type="presParOf" srcId="{7E9FDED6-C7D4-4325-B869-B8541E84E5CF}" destId="{73185C7D-52CB-4E92-8EBD-B33D06A588DB}" srcOrd="6" destOrd="0" presId="urn:microsoft.com/office/officeart/2008/layout/LinedList"/>
    <dgm:cxn modelId="{A2C7753F-51AF-4A7A-A662-0507507A7BAB}" type="presParOf" srcId="{7E9FDED6-C7D4-4325-B869-B8541E84E5CF}" destId="{23DF1699-03A6-4068-B7AB-145510F8495C}" srcOrd="7" destOrd="0" presId="urn:microsoft.com/office/officeart/2008/layout/LinedList"/>
    <dgm:cxn modelId="{85B7D7F9-7C2B-476A-87A9-BA9E9C26D4F4}" type="presParOf" srcId="{23DF1699-03A6-4068-B7AB-145510F8495C}" destId="{AFD3D854-8B03-4EF0-BA92-A77F016DDBAF}" srcOrd="0" destOrd="0" presId="urn:microsoft.com/office/officeart/2008/layout/LinedList"/>
    <dgm:cxn modelId="{741569A2-1D63-433E-8C08-2DA543B2B105}" type="presParOf" srcId="{23DF1699-03A6-4068-B7AB-145510F8495C}" destId="{8716C2E7-0CFA-4575-BE30-7F3DFCBCF1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71D22CE-682A-4C69-83CB-535CDE9A76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B14DB6-2087-4994-BB54-8463330389B6}">
      <dgm:prSet/>
      <dgm:spPr/>
      <dgm:t>
        <a:bodyPr/>
        <a:lstStyle/>
        <a:p>
          <a:r>
            <a:rPr lang="en-US" b="0" i="0"/>
            <a:t>Assemble crisis kits containing: </a:t>
          </a:r>
          <a:endParaRPr lang="en-US"/>
        </a:p>
      </dgm:t>
    </dgm:pt>
    <dgm:pt modelId="{307FEC5D-16A7-43DC-9BB3-D843F186B8B6}" type="parTrans" cxnId="{CA177943-7577-491F-B0E5-E1BAD4F6508E}">
      <dgm:prSet/>
      <dgm:spPr/>
      <dgm:t>
        <a:bodyPr/>
        <a:lstStyle/>
        <a:p>
          <a:endParaRPr lang="en-US"/>
        </a:p>
      </dgm:t>
    </dgm:pt>
    <dgm:pt modelId="{6CDBB5F0-0610-48C9-BBB9-8B7D1C6596B7}" type="sibTrans" cxnId="{CA177943-7577-491F-B0E5-E1BAD4F6508E}">
      <dgm:prSet/>
      <dgm:spPr/>
      <dgm:t>
        <a:bodyPr/>
        <a:lstStyle/>
        <a:p>
          <a:endParaRPr lang="en-US"/>
        </a:p>
      </dgm:t>
    </dgm:pt>
    <dgm:pt modelId="{999CB63D-C2E6-4B53-927B-F48FD5A023F8}">
      <dgm:prSet/>
      <dgm:spPr/>
      <dgm:t>
        <a:bodyPr/>
        <a:lstStyle/>
        <a:p>
          <a:r>
            <a:rPr lang="en-US" b="0" i="0" dirty="0"/>
            <a:t>Radios</a:t>
          </a:r>
          <a:endParaRPr lang="en-US" dirty="0"/>
        </a:p>
      </dgm:t>
    </dgm:pt>
    <dgm:pt modelId="{9175407C-BAB2-4198-A7D2-4970B9FBA7CB}" type="parTrans" cxnId="{941CDBB6-A511-4FA0-8FB4-9B21DEF3296B}">
      <dgm:prSet/>
      <dgm:spPr/>
      <dgm:t>
        <a:bodyPr/>
        <a:lstStyle/>
        <a:p>
          <a:endParaRPr lang="en-US"/>
        </a:p>
      </dgm:t>
    </dgm:pt>
    <dgm:pt modelId="{1B1BF864-8967-4C86-B8E8-847747602021}" type="sibTrans" cxnId="{941CDBB6-A511-4FA0-8FB4-9B21DEF3296B}">
      <dgm:prSet/>
      <dgm:spPr/>
      <dgm:t>
        <a:bodyPr/>
        <a:lstStyle/>
        <a:p>
          <a:endParaRPr lang="en-US"/>
        </a:p>
      </dgm:t>
    </dgm:pt>
    <dgm:pt modelId="{8E4007A1-D6A0-4440-9D53-30DAE942636D}">
      <dgm:prSet/>
      <dgm:spPr/>
      <dgm:t>
        <a:bodyPr/>
        <a:lstStyle/>
        <a:p>
          <a:r>
            <a:rPr lang="en-US" b="0" i="0"/>
            <a:t>Floor plans</a:t>
          </a:r>
          <a:endParaRPr lang="en-US"/>
        </a:p>
      </dgm:t>
    </dgm:pt>
    <dgm:pt modelId="{C25D0434-72F3-46FC-9EEB-137949EEF2D3}" type="parTrans" cxnId="{BE22717A-A8FE-4E8C-BEE8-22D8EA3C030E}">
      <dgm:prSet/>
      <dgm:spPr/>
      <dgm:t>
        <a:bodyPr/>
        <a:lstStyle/>
        <a:p>
          <a:endParaRPr lang="en-US"/>
        </a:p>
      </dgm:t>
    </dgm:pt>
    <dgm:pt modelId="{D88795DA-303E-4552-ABFE-32E3FD03F895}" type="sibTrans" cxnId="{BE22717A-A8FE-4E8C-BEE8-22D8EA3C030E}">
      <dgm:prSet/>
      <dgm:spPr/>
      <dgm:t>
        <a:bodyPr/>
        <a:lstStyle/>
        <a:p>
          <a:endParaRPr lang="en-US"/>
        </a:p>
      </dgm:t>
    </dgm:pt>
    <dgm:pt modelId="{A459913B-1534-488C-A81F-ACFE5F06DA55}">
      <dgm:prSet/>
      <dgm:spPr/>
      <dgm:t>
        <a:bodyPr/>
        <a:lstStyle/>
        <a:p>
          <a:r>
            <a:rPr lang="en-US" b="0" i="0"/>
            <a:t>Keys, access codes</a:t>
          </a:r>
          <a:endParaRPr lang="en-US"/>
        </a:p>
      </dgm:t>
    </dgm:pt>
    <dgm:pt modelId="{15E86500-97A3-4B6B-B8E3-D4CA398C1256}" type="parTrans" cxnId="{998C1066-D52F-48DB-B534-E135344B98AC}">
      <dgm:prSet/>
      <dgm:spPr/>
      <dgm:t>
        <a:bodyPr/>
        <a:lstStyle/>
        <a:p>
          <a:endParaRPr lang="en-US"/>
        </a:p>
      </dgm:t>
    </dgm:pt>
    <dgm:pt modelId="{69AB7FAE-6F1D-4CB9-86D9-8EC8AC73118A}" type="sibTrans" cxnId="{998C1066-D52F-48DB-B534-E135344B98AC}">
      <dgm:prSet/>
      <dgm:spPr/>
      <dgm:t>
        <a:bodyPr/>
        <a:lstStyle/>
        <a:p>
          <a:endParaRPr lang="en-US"/>
        </a:p>
      </dgm:t>
    </dgm:pt>
    <dgm:pt modelId="{978855C5-192A-4B73-A39B-0B9F7E74F9DF}">
      <dgm:prSet/>
      <dgm:spPr/>
      <dgm:t>
        <a:bodyPr/>
        <a:lstStyle/>
        <a:p>
          <a:r>
            <a:rPr lang="en-US" b="0" i="0"/>
            <a:t>Employee rosters and contact info</a:t>
          </a:r>
          <a:endParaRPr lang="en-US"/>
        </a:p>
      </dgm:t>
    </dgm:pt>
    <dgm:pt modelId="{0C972F94-36B5-4E7D-B8BA-DCAD4BD13ECF}" type="parTrans" cxnId="{B6B13433-A3FC-4CF0-B23B-1163C066F0DB}">
      <dgm:prSet/>
      <dgm:spPr/>
      <dgm:t>
        <a:bodyPr/>
        <a:lstStyle/>
        <a:p>
          <a:endParaRPr lang="en-US"/>
        </a:p>
      </dgm:t>
    </dgm:pt>
    <dgm:pt modelId="{ED7A94F3-BB0D-4D7B-BECD-2D25126E6C5B}" type="sibTrans" cxnId="{B6B13433-A3FC-4CF0-B23B-1163C066F0DB}">
      <dgm:prSet/>
      <dgm:spPr/>
      <dgm:t>
        <a:bodyPr/>
        <a:lstStyle/>
        <a:p>
          <a:endParaRPr lang="en-US"/>
        </a:p>
      </dgm:t>
    </dgm:pt>
    <dgm:pt modelId="{6110B7C4-789E-4245-83F2-8757E5FACAE7}">
      <dgm:prSet/>
      <dgm:spPr/>
      <dgm:t>
        <a:bodyPr/>
        <a:lstStyle/>
        <a:p>
          <a:r>
            <a:rPr lang="en-US" b="0" i="0"/>
            <a:t>First aid kits</a:t>
          </a:r>
          <a:endParaRPr lang="en-US"/>
        </a:p>
      </dgm:t>
    </dgm:pt>
    <dgm:pt modelId="{F611E6CD-1571-4BC5-93C6-4E8419A5AF0C}" type="parTrans" cxnId="{0440DE9C-7ADD-4C85-AB86-E86CC267E678}">
      <dgm:prSet/>
      <dgm:spPr/>
      <dgm:t>
        <a:bodyPr/>
        <a:lstStyle/>
        <a:p>
          <a:endParaRPr lang="en-US"/>
        </a:p>
      </dgm:t>
    </dgm:pt>
    <dgm:pt modelId="{A75EC2D6-A4C5-4391-BE3B-BFB5B457E902}" type="sibTrans" cxnId="{0440DE9C-7ADD-4C85-AB86-E86CC267E678}">
      <dgm:prSet/>
      <dgm:spPr/>
      <dgm:t>
        <a:bodyPr/>
        <a:lstStyle/>
        <a:p>
          <a:endParaRPr lang="en-US"/>
        </a:p>
      </dgm:t>
    </dgm:pt>
    <dgm:pt modelId="{A05A6B9B-F305-4B64-9783-8F8C4A253632}">
      <dgm:prSet/>
      <dgm:spPr/>
      <dgm:t>
        <a:bodyPr/>
        <a:lstStyle/>
        <a:p>
          <a:r>
            <a:rPr lang="en-US" b="0" i="0"/>
            <a:t>Flashlights</a:t>
          </a:r>
          <a:endParaRPr lang="en-US"/>
        </a:p>
      </dgm:t>
    </dgm:pt>
    <dgm:pt modelId="{55634B13-BCFB-4FED-B4A4-47DC1FB526A9}" type="parTrans" cxnId="{7947A017-09A6-4377-BDE5-1DCB550D2CDE}">
      <dgm:prSet/>
      <dgm:spPr/>
      <dgm:t>
        <a:bodyPr/>
        <a:lstStyle/>
        <a:p>
          <a:endParaRPr lang="en-US"/>
        </a:p>
      </dgm:t>
    </dgm:pt>
    <dgm:pt modelId="{25BD60B9-D4FD-4570-BA08-487EC403BA97}" type="sibTrans" cxnId="{7947A017-09A6-4377-BDE5-1DCB550D2CDE}">
      <dgm:prSet/>
      <dgm:spPr/>
      <dgm:t>
        <a:bodyPr/>
        <a:lstStyle/>
        <a:p>
          <a:endParaRPr lang="en-US"/>
        </a:p>
      </dgm:t>
    </dgm:pt>
    <dgm:pt modelId="{03050B50-A40E-4F7F-97D4-3025F70726B6}" type="pres">
      <dgm:prSet presAssocID="{271D22CE-682A-4C69-83CB-535CDE9A7617}" presName="Name0" presStyleCnt="0">
        <dgm:presLayoutVars>
          <dgm:dir/>
          <dgm:animLvl val="lvl"/>
          <dgm:resizeHandles val="exact"/>
        </dgm:presLayoutVars>
      </dgm:prSet>
      <dgm:spPr/>
    </dgm:pt>
    <dgm:pt modelId="{FD1241E4-9EAF-44B3-8508-5ABD83258CDF}" type="pres">
      <dgm:prSet presAssocID="{A2B14DB6-2087-4994-BB54-8463330389B6}" presName="linNode" presStyleCnt="0"/>
      <dgm:spPr/>
    </dgm:pt>
    <dgm:pt modelId="{0310D849-22C0-4DF0-8F5B-DD3138F03F3C}" type="pres">
      <dgm:prSet presAssocID="{A2B14DB6-2087-4994-BB54-8463330389B6}" presName="parentText" presStyleLbl="node1" presStyleIdx="0" presStyleCnt="7">
        <dgm:presLayoutVars>
          <dgm:chMax val="1"/>
          <dgm:bulletEnabled val="1"/>
        </dgm:presLayoutVars>
      </dgm:prSet>
      <dgm:spPr/>
    </dgm:pt>
    <dgm:pt modelId="{C567C5BC-79B1-4394-BB48-399348CDBCC1}" type="pres">
      <dgm:prSet presAssocID="{6CDBB5F0-0610-48C9-BBB9-8B7D1C6596B7}" presName="sp" presStyleCnt="0"/>
      <dgm:spPr/>
    </dgm:pt>
    <dgm:pt modelId="{2EC30E31-9291-4BF1-90CB-DE1745979ADB}" type="pres">
      <dgm:prSet presAssocID="{999CB63D-C2E6-4B53-927B-F48FD5A023F8}" presName="linNode" presStyleCnt="0"/>
      <dgm:spPr/>
    </dgm:pt>
    <dgm:pt modelId="{60A369F8-841D-4D28-8762-2C93B4C900EF}" type="pres">
      <dgm:prSet presAssocID="{999CB63D-C2E6-4B53-927B-F48FD5A023F8}" presName="parentText" presStyleLbl="node1" presStyleIdx="1" presStyleCnt="7">
        <dgm:presLayoutVars>
          <dgm:chMax val="1"/>
          <dgm:bulletEnabled val="1"/>
        </dgm:presLayoutVars>
      </dgm:prSet>
      <dgm:spPr/>
    </dgm:pt>
    <dgm:pt modelId="{CEB6BEDD-7F14-480B-AA7B-898A7B848883}" type="pres">
      <dgm:prSet presAssocID="{1B1BF864-8967-4C86-B8E8-847747602021}" presName="sp" presStyleCnt="0"/>
      <dgm:spPr/>
    </dgm:pt>
    <dgm:pt modelId="{DDAA2234-041F-4048-BFDD-C2485D0E8550}" type="pres">
      <dgm:prSet presAssocID="{8E4007A1-D6A0-4440-9D53-30DAE942636D}" presName="linNode" presStyleCnt="0"/>
      <dgm:spPr/>
    </dgm:pt>
    <dgm:pt modelId="{CAD6F7BF-8B2D-4A5C-BD15-2C3AF43FE7F3}" type="pres">
      <dgm:prSet presAssocID="{8E4007A1-D6A0-4440-9D53-30DAE942636D}" presName="parentText" presStyleLbl="node1" presStyleIdx="2" presStyleCnt="7">
        <dgm:presLayoutVars>
          <dgm:chMax val="1"/>
          <dgm:bulletEnabled val="1"/>
        </dgm:presLayoutVars>
      </dgm:prSet>
      <dgm:spPr/>
    </dgm:pt>
    <dgm:pt modelId="{E800B9DD-7CD2-4656-A7C3-3254BDCCBF28}" type="pres">
      <dgm:prSet presAssocID="{D88795DA-303E-4552-ABFE-32E3FD03F895}" presName="sp" presStyleCnt="0"/>
      <dgm:spPr/>
    </dgm:pt>
    <dgm:pt modelId="{1AB6CCBB-C0EF-4F84-ADEE-79BCDF11F9D5}" type="pres">
      <dgm:prSet presAssocID="{A459913B-1534-488C-A81F-ACFE5F06DA55}" presName="linNode" presStyleCnt="0"/>
      <dgm:spPr/>
    </dgm:pt>
    <dgm:pt modelId="{29EAB8AD-F70A-48E2-9A27-B60AB73AED00}" type="pres">
      <dgm:prSet presAssocID="{A459913B-1534-488C-A81F-ACFE5F06DA55}" presName="parentText" presStyleLbl="node1" presStyleIdx="3" presStyleCnt="7">
        <dgm:presLayoutVars>
          <dgm:chMax val="1"/>
          <dgm:bulletEnabled val="1"/>
        </dgm:presLayoutVars>
      </dgm:prSet>
      <dgm:spPr/>
    </dgm:pt>
    <dgm:pt modelId="{A7D41261-F03B-40AE-B5DC-2F3CB24557B2}" type="pres">
      <dgm:prSet presAssocID="{69AB7FAE-6F1D-4CB9-86D9-8EC8AC73118A}" presName="sp" presStyleCnt="0"/>
      <dgm:spPr/>
    </dgm:pt>
    <dgm:pt modelId="{B1F2BE5D-57D9-4FC3-82AD-440A516A1897}" type="pres">
      <dgm:prSet presAssocID="{978855C5-192A-4B73-A39B-0B9F7E74F9DF}" presName="linNode" presStyleCnt="0"/>
      <dgm:spPr/>
    </dgm:pt>
    <dgm:pt modelId="{07C617FE-C525-43E7-957E-21D0A214B745}" type="pres">
      <dgm:prSet presAssocID="{978855C5-192A-4B73-A39B-0B9F7E74F9DF}" presName="parentText" presStyleLbl="node1" presStyleIdx="4" presStyleCnt="7">
        <dgm:presLayoutVars>
          <dgm:chMax val="1"/>
          <dgm:bulletEnabled val="1"/>
        </dgm:presLayoutVars>
      </dgm:prSet>
      <dgm:spPr/>
    </dgm:pt>
    <dgm:pt modelId="{6E21992A-498C-4878-A7C7-74AA37D6EBBE}" type="pres">
      <dgm:prSet presAssocID="{ED7A94F3-BB0D-4D7B-BECD-2D25126E6C5B}" presName="sp" presStyleCnt="0"/>
      <dgm:spPr/>
    </dgm:pt>
    <dgm:pt modelId="{BBCC144C-B779-4AA2-AA04-8A34FA4361BD}" type="pres">
      <dgm:prSet presAssocID="{6110B7C4-789E-4245-83F2-8757E5FACAE7}" presName="linNode" presStyleCnt="0"/>
      <dgm:spPr/>
    </dgm:pt>
    <dgm:pt modelId="{BAD85136-D8F8-4BAF-A897-9C1FA961AE2D}" type="pres">
      <dgm:prSet presAssocID="{6110B7C4-789E-4245-83F2-8757E5FACAE7}" presName="parentText" presStyleLbl="node1" presStyleIdx="5" presStyleCnt="7">
        <dgm:presLayoutVars>
          <dgm:chMax val="1"/>
          <dgm:bulletEnabled val="1"/>
        </dgm:presLayoutVars>
      </dgm:prSet>
      <dgm:spPr/>
    </dgm:pt>
    <dgm:pt modelId="{581070DC-DEC8-4436-AACD-8F8763F9459D}" type="pres">
      <dgm:prSet presAssocID="{A75EC2D6-A4C5-4391-BE3B-BFB5B457E902}" presName="sp" presStyleCnt="0"/>
      <dgm:spPr/>
    </dgm:pt>
    <dgm:pt modelId="{C8BA7CF2-FDF3-4F0F-858C-46C7F54E0DEF}" type="pres">
      <dgm:prSet presAssocID="{A05A6B9B-F305-4B64-9783-8F8C4A253632}" presName="linNode" presStyleCnt="0"/>
      <dgm:spPr/>
    </dgm:pt>
    <dgm:pt modelId="{6BB7A56B-76C8-47FE-A503-B27D794C4E0A}" type="pres">
      <dgm:prSet presAssocID="{A05A6B9B-F305-4B64-9783-8F8C4A253632}" presName="parentText" presStyleLbl="node1" presStyleIdx="6" presStyleCnt="7">
        <dgm:presLayoutVars>
          <dgm:chMax val="1"/>
          <dgm:bulletEnabled val="1"/>
        </dgm:presLayoutVars>
      </dgm:prSet>
      <dgm:spPr/>
    </dgm:pt>
  </dgm:ptLst>
  <dgm:cxnLst>
    <dgm:cxn modelId="{9F077E05-4191-4C46-836B-725E863808E0}" type="presOf" srcId="{271D22CE-682A-4C69-83CB-535CDE9A7617}" destId="{03050B50-A40E-4F7F-97D4-3025F70726B6}" srcOrd="0" destOrd="0" presId="urn:microsoft.com/office/officeart/2005/8/layout/vList5"/>
    <dgm:cxn modelId="{9563E305-5482-4CC1-8746-6B27A99B5ACF}" type="presOf" srcId="{8E4007A1-D6A0-4440-9D53-30DAE942636D}" destId="{CAD6F7BF-8B2D-4A5C-BD15-2C3AF43FE7F3}" srcOrd="0" destOrd="0" presId="urn:microsoft.com/office/officeart/2005/8/layout/vList5"/>
    <dgm:cxn modelId="{58F3600B-BC17-4E25-895E-3029664826D5}" type="presOf" srcId="{6110B7C4-789E-4245-83F2-8757E5FACAE7}" destId="{BAD85136-D8F8-4BAF-A897-9C1FA961AE2D}" srcOrd="0" destOrd="0" presId="urn:microsoft.com/office/officeart/2005/8/layout/vList5"/>
    <dgm:cxn modelId="{7947A017-09A6-4377-BDE5-1DCB550D2CDE}" srcId="{271D22CE-682A-4C69-83CB-535CDE9A7617}" destId="{A05A6B9B-F305-4B64-9783-8F8C4A253632}" srcOrd="6" destOrd="0" parTransId="{55634B13-BCFB-4FED-B4A4-47DC1FB526A9}" sibTransId="{25BD60B9-D4FD-4570-BA08-487EC403BA97}"/>
    <dgm:cxn modelId="{B6B13433-A3FC-4CF0-B23B-1163C066F0DB}" srcId="{271D22CE-682A-4C69-83CB-535CDE9A7617}" destId="{978855C5-192A-4B73-A39B-0B9F7E74F9DF}" srcOrd="4" destOrd="0" parTransId="{0C972F94-36B5-4E7D-B8BA-DCAD4BD13ECF}" sibTransId="{ED7A94F3-BB0D-4D7B-BECD-2D25126E6C5B}"/>
    <dgm:cxn modelId="{F2944A3C-1A4E-4B6E-8740-B58FBA618B6B}" type="presOf" srcId="{A459913B-1534-488C-A81F-ACFE5F06DA55}" destId="{29EAB8AD-F70A-48E2-9A27-B60AB73AED00}" srcOrd="0" destOrd="0" presId="urn:microsoft.com/office/officeart/2005/8/layout/vList5"/>
    <dgm:cxn modelId="{CA177943-7577-491F-B0E5-E1BAD4F6508E}" srcId="{271D22CE-682A-4C69-83CB-535CDE9A7617}" destId="{A2B14DB6-2087-4994-BB54-8463330389B6}" srcOrd="0" destOrd="0" parTransId="{307FEC5D-16A7-43DC-9BB3-D843F186B8B6}" sibTransId="{6CDBB5F0-0610-48C9-BBB9-8B7D1C6596B7}"/>
    <dgm:cxn modelId="{98BA884B-9D4E-4B19-B2ED-B51DE34BF9EA}" type="presOf" srcId="{978855C5-192A-4B73-A39B-0B9F7E74F9DF}" destId="{07C617FE-C525-43E7-957E-21D0A214B745}" srcOrd="0" destOrd="0" presId="urn:microsoft.com/office/officeart/2005/8/layout/vList5"/>
    <dgm:cxn modelId="{DE1A3550-444C-40CD-86F9-C8F3D9537B73}" type="presOf" srcId="{999CB63D-C2E6-4B53-927B-F48FD5A023F8}" destId="{60A369F8-841D-4D28-8762-2C93B4C900EF}" srcOrd="0" destOrd="0" presId="urn:microsoft.com/office/officeart/2005/8/layout/vList5"/>
    <dgm:cxn modelId="{998C1066-D52F-48DB-B534-E135344B98AC}" srcId="{271D22CE-682A-4C69-83CB-535CDE9A7617}" destId="{A459913B-1534-488C-A81F-ACFE5F06DA55}" srcOrd="3" destOrd="0" parTransId="{15E86500-97A3-4B6B-B8E3-D4CA398C1256}" sibTransId="{69AB7FAE-6F1D-4CB9-86D9-8EC8AC73118A}"/>
    <dgm:cxn modelId="{BE22717A-A8FE-4E8C-BEE8-22D8EA3C030E}" srcId="{271D22CE-682A-4C69-83CB-535CDE9A7617}" destId="{8E4007A1-D6A0-4440-9D53-30DAE942636D}" srcOrd="2" destOrd="0" parTransId="{C25D0434-72F3-46FC-9EEB-137949EEF2D3}" sibTransId="{D88795DA-303E-4552-ABFE-32E3FD03F895}"/>
    <dgm:cxn modelId="{0440DE9C-7ADD-4C85-AB86-E86CC267E678}" srcId="{271D22CE-682A-4C69-83CB-535CDE9A7617}" destId="{6110B7C4-789E-4245-83F2-8757E5FACAE7}" srcOrd="5" destOrd="0" parTransId="{F611E6CD-1571-4BC5-93C6-4E8419A5AF0C}" sibTransId="{A75EC2D6-A4C5-4391-BE3B-BFB5B457E902}"/>
    <dgm:cxn modelId="{941CDBB6-A511-4FA0-8FB4-9B21DEF3296B}" srcId="{271D22CE-682A-4C69-83CB-535CDE9A7617}" destId="{999CB63D-C2E6-4B53-927B-F48FD5A023F8}" srcOrd="1" destOrd="0" parTransId="{9175407C-BAB2-4198-A7D2-4970B9FBA7CB}" sibTransId="{1B1BF864-8967-4C86-B8E8-847747602021}"/>
    <dgm:cxn modelId="{C56188CA-D091-4A54-8BF1-EB79FB6AFFE2}" type="presOf" srcId="{A05A6B9B-F305-4B64-9783-8F8C4A253632}" destId="{6BB7A56B-76C8-47FE-A503-B27D794C4E0A}" srcOrd="0" destOrd="0" presId="urn:microsoft.com/office/officeart/2005/8/layout/vList5"/>
    <dgm:cxn modelId="{C24B39E8-FD79-4783-B107-73EDE7EB5FB9}" type="presOf" srcId="{A2B14DB6-2087-4994-BB54-8463330389B6}" destId="{0310D849-22C0-4DF0-8F5B-DD3138F03F3C}" srcOrd="0" destOrd="0" presId="urn:microsoft.com/office/officeart/2005/8/layout/vList5"/>
    <dgm:cxn modelId="{AD063C23-954A-4D5B-87FB-D9F595ED105A}" type="presParOf" srcId="{03050B50-A40E-4F7F-97D4-3025F70726B6}" destId="{FD1241E4-9EAF-44B3-8508-5ABD83258CDF}" srcOrd="0" destOrd="0" presId="urn:microsoft.com/office/officeart/2005/8/layout/vList5"/>
    <dgm:cxn modelId="{3529DA2D-3889-4E7D-874A-FBC4CD370288}" type="presParOf" srcId="{FD1241E4-9EAF-44B3-8508-5ABD83258CDF}" destId="{0310D849-22C0-4DF0-8F5B-DD3138F03F3C}" srcOrd="0" destOrd="0" presId="urn:microsoft.com/office/officeart/2005/8/layout/vList5"/>
    <dgm:cxn modelId="{B517E8AD-E96F-4D39-888D-3BB4ECC6AC6A}" type="presParOf" srcId="{03050B50-A40E-4F7F-97D4-3025F70726B6}" destId="{C567C5BC-79B1-4394-BB48-399348CDBCC1}" srcOrd="1" destOrd="0" presId="urn:microsoft.com/office/officeart/2005/8/layout/vList5"/>
    <dgm:cxn modelId="{2DF2BB23-E567-4699-855A-DFC2C8893F91}" type="presParOf" srcId="{03050B50-A40E-4F7F-97D4-3025F70726B6}" destId="{2EC30E31-9291-4BF1-90CB-DE1745979ADB}" srcOrd="2" destOrd="0" presId="urn:microsoft.com/office/officeart/2005/8/layout/vList5"/>
    <dgm:cxn modelId="{152341BD-0AE0-48CF-A911-B0B16D57BFB0}" type="presParOf" srcId="{2EC30E31-9291-4BF1-90CB-DE1745979ADB}" destId="{60A369F8-841D-4D28-8762-2C93B4C900EF}" srcOrd="0" destOrd="0" presId="urn:microsoft.com/office/officeart/2005/8/layout/vList5"/>
    <dgm:cxn modelId="{2FBF82DC-572E-446F-A99D-E9A371B5466E}" type="presParOf" srcId="{03050B50-A40E-4F7F-97D4-3025F70726B6}" destId="{CEB6BEDD-7F14-480B-AA7B-898A7B848883}" srcOrd="3" destOrd="0" presId="urn:microsoft.com/office/officeart/2005/8/layout/vList5"/>
    <dgm:cxn modelId="{B0E73B40-C8FE-4A9F-8E78-E23CFF5C5109}" type="presParOf" srcId="{03050B50-A40E-4F7F-97D4-3025F70726B6}" destId="{DDAA2234-041F-4048-BFDD-C2485D0E8550}" srcOrd="4" destOrd="0" presId="urn:microsoft.com/office/officeart/2005/8/layout/vList5"/>
    <dgm:cxn modelId="{AB599260-506B-4E79-8C80-DB18934C2BD5}" type="presParOf" srcId="{DDAA2234-041F-4048-BFDD-C2485D0E8550}" destId="{CAD6F7BF-8B2D-4A5C-BD15-2C3AF43FE7F3}" srcOrd="0" destOrd="0" presId="urn:microsoft.com/office/officeart/2005/8/layout/vList5"/>
    <dgm:cxn modelId="{FEC7AD27-4A11-4F83-9446-5FE325087C8F}" type="presParOf" srcId="{03050B50-A40E-4F7F-97D4-3025F70726B6}" destId="{E800B9DD-7CD2-4656-A7C3-3254BDCCBF28}" srcOrd="5" destOrd="0" presId="urn:microsoft.com/office/officeart/2005/8/layout/vList5"/>
    <dgm:cxn modelId="{7AB787E4-EC05-41EC-958E-7038BFC6333C}" type="presParOf" srcId="{03050B50-A40E-4F7F-97D4-3025F70726B6}" destId="{1AB6CCBB-C0EF-4F84-ADEE-79BCDF11F9D5}" srcOrd="6" destOrd="0" presId="urn:microsoft.com/office/officeart/2005/8/layout/vList5"/>
    <dgm:cxn modelId="{F98DAA9E-5A9A-4967-B219-A41F6E56E5D5}" type="presParOf" srcId="{1AB6CCBB-C0EF-4F84-ADEE-79BCDF11F9D5}" destId="{29EAB8AD-F70A-48E2-9A27-B60AB73AED00}" srcOrd="0" destOrd="0" presId="urn:microsoft.com/office/officeart/2005/8/layout/vList5"/>
    <dgm:cxn modelId="{C9769BB9-50E0-4542-8D7F-1E587FF6DCD3}" type="presParOf" srcId="{03050B50-A40E-4F7F-97D4-3025F70726B6}" destId="{A7D41261-F03B-40AE-B5DC-2F3CB24557B2}" srcOrd="7" destOrd="0" presId="urn:microsoft.com/office/officeart/2005/8/layout/vList5"/>
    <dgm:cxn modelId="{57DDBB4F-6B9F-4B7F-ABCE-DDC42877B959}" type="presParOf" srcId="{03050B50-A40E-4F7F-97D4-3025F70726B6}" destId="{B1F2BE5D-57D9-4FC3-82AD-440A516A1897}" srcOrd="8" destOrd="0" presId="urn:microsoft.com/office/officeart/2005/8/layout/vList5"/>
    <dgm:cxn modelId="{5D05BDBE-DA3B-4504-AF6D-D25B5839437E}" type="presParOf" srcId="{B1F2BE5D-57D9-4FC3-82AD-440A516A1897}" destId="{07C617FE-C525-43E7-957E-21D0A214B745}" srcOrd="0" destOrd="0" presId="urn:microsoft.com/office/officeart/2005/8/layout/vList5"/>
    <dgm:cxn modelId="{AB84DCA6-E2AA-4938-919C-781C6D3D8453}" type="presParOf" srcId="{03050B50-A40E-4F7F-97D4-3025F70726B6}" destId="{6E21992A-498C-4878-A7C7-74AA37D6EBBE}" srcOrd="9" destOrd="0" presId="urn:microsoft.com/office/officeart/2005/8/layout/vList5"/>
    <dgm:cxn modelId="{5E466096-83F0-437C-BD64-0F0BC85E4F2A}" type="presParOf" srcId="{03050B50-A40E-4F7F-97D4-3025F70726B6}" destId="{BBCC144C-B779-4AA2-AA04-8A34FA4361BD}" srcOrd="10" destOrd="0" presId="urn:microsoft.com/office/officeart/2005/8/layout/vList5"/>
    <dgm:cxn modelId="{B1601246-6557-47A8-BCE7-234B7FC1DDFE}" type="presParOf" srcId="{BBCC144C-B779-4AA2-AA04-8A34FA4361BD}" destId="{BAD85136-D8F8-4BAF-A897-9C1FA961AE2D}" srcOrd="0" destOrd="0" presId="urn:microsoft.com/office/officeart/2005/8/layout/vList5"/>
    <dgm:cxn modelId="{F7223630-6A1A-4394-9F93-31CC9369963F}" type="presParOf" srcId="{03050B50-A40E-4F7F-97D4-3025F70726B6}" destId="{581070DC-DEC8-4436-AACD-8F8763F9459D}" srcOrd="11" destOrd="0" presId="urn:microsoft.com/office/officeart/2005/8/layout/vList5"/>
    <dgm:cxn modelId="{28208D80-9D57-4752-834C-468F12B42B79}" type="presParOf" srcId="{03050B50-A40E-4F7F-97D4-3025F70726B6}" destId="{C8BA7CF2-FDF3-4F0F-858C-46C7F54E0DEF}" srcOrd="12" destOrd="0" presId="urn:microsoft.com/office/officeart/2005/8/layout/vList5"/>
    <dgm:cxn modelId="{DFEAFE2F-CCB7-4835-9BF9-62291A7396D1}" type="presParOf" srcId="{C8BA7CF2-FDF3-4F0F-858C-46C7F54E0DEF}" destId="{6BB7A56B-76C8-47FE-A503-B27D794C4E0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7D8596-B473-4606-A6EB-A442068C6E11}"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27D8C0FA-225F-45D2-881D-8D4DDDF0E3D0}">
      <dgm:prSet/>
      <dgm:spPr/>
      <dgm:t>
        <a:bodyPr/>
        <a:lstStyle/>
        <a:p>
          <a:r>
            <a:rPr lang="en-US" b="0" i="0"/>
            <a:t>Facility Managers should also:</a:t>
          </a:r>
          <a:endParaRPr lang="en-US"/>
        </a:p>
      </dgm:t>
    </dgm:pt>
    <dgm:pt modelId="{3E02A587-CB56-440C-B270-18CA190119DB}" type="parTrans" cxnId="{C7A9DEC2-EE54-45BF-A8E5-0074534D1442}">
      <dgm:prSet/>
      <dgm:spPr/>
      <dgm:t>
        <a:bodyPr/>
        <a:lstStyle/>
        <a:p>
          <a:endParaRPr lang="en-US"/>
        </a:p>
      </dgm:t>
    </dgm:pt>
    <dgm:pt modelId="{8362FA24-65DC-4222-8910-520BA44E2887}" type="sibTrans" cxnId="{C7A9DEC2-EE54-45BF-A8E5-0074534D1442}">
      <dgm:prSet/>
      <dgm:spPr/>
      <dgm:t>
        <a:bodyPr/>
        <a:lstStyle/>
        <a:p>
          <a:endParaRPr lang="en-US"/>
        </a:p>
      </dgm:t>
    </dgm:pt>
    <dgm:pt modelId="{CADBED97-24A2-430D-8B9D-AC466AE7008B}">
      <dgm:prSet/>
      <dgm:spPr/>
      <dgm:t>
        <a:bodyPr/>
        <a:lstStyle/>
        <a:p>
          <a:r>
            <a:rPr lang="en-US" b="0" i="0" dirty="0"/>
            <a:t>Ensure there are two evacuation routes</a:t>
          </a:r>
          <a:endParaRPr lang="en-US" dirty="0"/>
        </a:p>
      </dgm:t>
    </dgm:pt>
    <dgm:pt modelId="{774BDA43-E199-42AB-8445-368153F845EA}" type="parTrans" cxnId="{68BE1998-6247-4B73-B4D3-1DB57E6696D3}">
      <dgm:prSet/>
      <dgm:spPr/>
      <dgm:t>
        <a:bodyPr/>
        <a:lstStyle/>
        <a:p>
          <a:endParaRPr lang="en-US"/>
        </a:p>
      </dgm:t>
    </dgm:pt>
    <dgm:pt modelId="{855E00BF-41F5-406A-8247-7DD501C12B5B}" type="sibTrans" cxnId="{68BE1998-6247-4B73-B4D3-1DB57E6696D3}">
      <dgm:prSet/>
      <dgm:spPr/>
      <dgm:t>
        <a:bodyPr/>
        <a:lstStyle/>
        <a:p>
          <a:endParaRPr lang="en-US"/>
        </a:p>
      </dgm:t>
    </dgm:pt>
    <dgm:pt modelId="{51043585-6C88-42AC-B708-C3CEAB1EEF59}">
      <dgm:prSet/>
      <dgm:spPr/>
      <dgm:t>
        <a:bodyPr/>
        <a:lstStyle/>
        <a:p>
          <a:r>
            <a:rPr lang="en-US" b="0" i="0"/>
            <a:t>Post evacuation routes</a:t>
          </a:r>
          <a:endParaRPr lang="en-US"/>
        </a:p>
      </dgm:t>
    </dgm:pt>
    <dgm:pt modelId="{B9A55918-0B95-46FD-90A1-D1AA4F56865B}" type="parTrans" cxnId="{66DD789F-2D85-4633-9899-D621FBA474D4}">
      <dgm:prSet/>
      <dgm:spPr/>
      <dgm:t>
        <a:bodyPr/>
        <a:lstStyle/>
        <a:p>
          <a:endParaRPr lang="en-US"/>
        </a:p>
      </dgm:t>
    </dgm:pt>
    <dgm:pt modelId="{A72F5F5E-06E6-45F7-998F-37956ED33B68}" type="sibTrans" cxnId="{66DD789F-2D85-4633-9899-D621FBA474D4}">
      <dgm:prSet/>
      <dgm:spPr/>
      <dgm:t>
        <a:bodyPr/>
        <a:lstStyle/>
        <a:p>
          <a:endParaRPr lang="en-US"/>
        </a:p>
      </dgm:t>
    </dgm:pt>
    <dgm:pt modelId="{96BF4C77-6A0E-4A4B-BB1E-9EAE0086913C}">
      <dgm:prSet/>
      <dgm:spPr/>
      <dgm:t>
        <a:bodyPr/>
        <a:lstStyle/>
        <a:p>
          <a:r>
            <a:rPr lang="en-US" b="0" i="0"/>
            <a:t>Coordinate with facility security</a:t>
          </a:r>
          <a:endParaRPr lang="en-US"/>
        </a:p>
      </dgm:t>
    </dgm:pt>
    <dgm:pt modelId="{5AA4DF10-1F62-463F-8393-BAD6F31DD31B}" type="parTrans" cxnId="{FA058FC8-A65F-464E-B6B2-AE6F356CD3B3}">
      <dgm:prSet/>
      <dgm:spPr/>
      <dgm:t>
        <a:bodyPr/>
        <a:lstStyle/>
        <a:p>
          <a:endParaRPr lang="en-US"/>
        </a:p>
      </dgm:t>
    </dgm:pt>
    <dgm:pt modelId="{F815AF9E-B2F6-442F-91C6-FCC69802155D}" type="sibTrans" cxnId="{FA058FC8-A65F-464E-B6B2-AE6F356CD3B3}">
      <dgm:prSet/>
      <dgm:spPr/>
      <dgm:t>
        <a:bodyPr/>
        <a:lstStyle/>
        <a:p>
          <a:endParaRPr lang="en-US"/>
        </a:p>
      </dgm:t>
    </dgm:pt>
    <dgm:pt modelId="{138E5E0D-BCAA-40E6-837C-9C37CE6D54A3}">
      <dgm:prSet/>
      <dgm:spPr/>
      <dgm:t>
        <a:bodyPr/>
        <a:lstStyle/>
        <a:p>
          <a:r>
            <a:rPr lang="en-US" b="0" i="0"/>
            <a:t>Post evacuation routes in conspicuous places</a:t>
          </a:r>
          <a:endParaRPr lang="en-US"/>
        </a:p>
      </dgm:t>
    </dgm:pt>
    <dgm:pt modelId="{94251E27-D9E6-4D86-ADDD-8101243F7A4C}" type="parTrans" cxnId="{0044C30D-2962-412F-97C4-B1CD42B8FB52}">
      <dgm:prSet/>
      <dgm:spPr/>
      <dgm:t>
        <a:bodyPr/>
        <a:lstStyle/>
        <a:p>
          <a:endParaRPr lang="en-US"/>
        </a:p>
      </dgm:t>
    </dgm:pt>
    <dgm:pt modelId="{39AC3A13-17F2-496B-B854-9DF66E1BE74C}" type="sibTrans" cxnId="{0044C30D-2962-412F-97C4-B1CD42B8FB52}">
      <dgm:prSet/>
      <dgm:spPr/>
      <dgm:t>
        <a:bodyPr/>
        <a:lstStyle/>
        <a:p>
          <a:endParaRPr lang="en-US"/>
        </a:p>
      </dgm:t>
    </dgm:pt>
    <dgm:pt modelId="{6ECFF167-2BC2-49C3-AA21-4A5E72B3C391}">
      <dgm:prSet/>
      <dgm:spPr/>
      <dgm:t>
        <a:bodyPr/>
        <a:lstStyle/>
        <a:p>
          <a:r>
            <a:rPr lang="en-US" b="0" i="0"/>
            <a:t>Place removal floor plans near exits for law enforcement and first medical responders </a:t>
          </a:r>
          <a:endParaRPr lang="en-US"/>
        </a:p>
      </dgm:t>
    </dgm:pt>
    <dgm:pt modelId="{D9FACED1-45F3-444D-A3D7-A4143EBF8764}" type="parTrans" cxnId="{4C6519B8-C270-4EAA-9733-7B333A9A4148}">
      <dgm:prSet/>
      <dgm:spPr/>
      <dgm:t>
        <a:bodyPr/>
        <a:lstStyle/>
        <a:p>
          <a:endParaRPr lang="en-US"/>
        </a:p>
      </dgm:t>
    </dgm:pt>
    <dgm:pt modelId="{9DB4A88C-49D0-4086-923B-C8E7EB28F878}" type="sibTrans" cxnId="{4C6519B8-C270-4EAA-9733-7B333A9A4148}">
      <dgm:prSet/>
      <dgm:spPr/>
      <dgm:t>
        <a:bodyPr/>
        <a:lstStyle/>
        <a:p>
          <a:endParaRPr lang="en-US"/>
        </a:p>
      </dgm:t>
    </dgm:pt>
    <dgm:pt modelId="{9CA03840-AC9C-47B6-9F18-5D877559AC8F}" type="pres">
      <dgm:prSet presAssocID="{857D8596-B473-4606-A6EB-A442068C6E11}" presName="Name0" presStyleCnt="0">
        <dgm:presLayoutVars>
          <dgm:dir/>
          <dgm:resizeHandles val="exact"/>
        </dgm:presLayoutVars>
      </dgm:prSet>
      <dgm:spPr/>
    </dgm:pt>
    <dgm:pt modelId="{62190B69-1155-472B-A152-730E774BCAB8}" type="pres">
      <dgm:prSet presAssocID="{27D8C0FA-225F-45D2-881D-8D4DDDF0E3D0}" presName="node" presStyleLbl="node1" presStyleIdx="0" presStyleCnt="6">
        <dgm:presLayoutVars>
          <dgm:bulletEnabled val="1"/>
        </dgm:presLayoutVars>
      </dgm:prSet>
      <dgm:spPr/>
    </dgm:pt>
    <dgm:pt modelId="{096B61B7-B9F9-4215-9BE5-094D71AC917B}" type="pres">
      <dgm:prSet presAssocID="{8362FA24-65DC-4222-8910-520BA44E2887}" presName="sibTrans" presStyleLbl="sibTrans1D1" presStyleIdx="0" presStyleCnt="5"/>
      <dgm:spPr/>
    </dgm:pt>
    <dgm:pt modelId="{53A6F295-D1A0-4B49-98CA-CC7E7EC36682}" type="pres">
      <dgm:prSet presAssocID="{8362FA24-65DC-4222-8910-520BA44E2887}" presName="connectorText" presStyleLbl="sibTrans1D1" presStyleIdx="0" presStyleCnt="5"/>
      <dgm:spPr/>
    </dgm:pt>
    <dgm:pt modelId="{BE0A194E-0B3C-4765-ADB3-AB97E6717534}" type="pres">
      <dgm:prSet presAssocID="{CADBED97-24A2-430D-8B9D-AC466AE7008B}" presName="node" presStyleLbl="node1" presStyleIdx="1" presStyleCnt="6">
        <dgm:presLayoutVars>
          <dgm:bulletEnabled val="1"/>
        </dgm:presLayoutVars>
      </dgm:prSet>
      <dgm:spPr/>
    </dgm:pt>
    <dgm:pt modelId="{2277FFF2-A68F-4887-8460-98DE2338BC25}" type="pres">
      <dgm:prSet presAssocID="{855E00BF-41F5-406A-8247-7DD501C12B5B}" presName="sibTrans" presStyleLbl="sibTrans1D1" presStyleIdx="1" presStyleCnt="5"/>
      <dgm:spPr/>
    </dgm:pt>
    <dgm:pt modelId="{94C399B3-61A6-4F38-B3ED-E47D49BE9843}" type="pres">
      <dgm:prSet presAssocID="{855E00BF-41F5-406A-8247-7DD501C12B5B}" presName="connectorText" presStyleLbl="sibTrans1D1" presStyleIdx="1" presStyleCnt="5"/>
      <dgm:spPr/>
    </dgm:pt>
    <dgm:pt modelId="{55DF3FC9-D037-4A91-95CD-99B319D7EA5C}" type="pres">
      <dgm:prSet presAssocID="{51043585-6C88-42AC-B708-C3CEAB1EEF59}" presName="node" presStyleLbl="node1" presStyleIdx="2" presStyleCnt="6">
        <dgm:presLayoutVars>
          <dgm:bulletEnabled val="1"/>
        </dgm:presLayoutVars>
      </dgm:prSet>
      <dgm:spPr/>
    </dgm:pt>
    <dgm:pt modelId="{5368334C-65B7-4417-840C-9D90BB7C91FF}" type="pres">
      <dgm:prSet presAssocID="{A72F5F5E-06E6-45F7-998F-37956ED33B68}" presName="sibTrans" presStyleLbl="sibTrans1D1" presStyleIdx="2" presStyleCnt="5"/>
      <dgm:spPr/>
    </dgm:pt>
    <dgm:pt modelId="{044449D1-866C-4B5F-9EFC-F50BDA2FA0EF}" type="pres">
      <dgm:prSet presAssocID="{A72F5F5E-06E6-45F7-998F-37956ED33B68}" presName="connectorText" presStyleLbl="sibTrans1D1" presStyleIdx="2" presStyleCnt="5"/>
      <dgm:spPr/>
    </dgm:pt>
    <dgm:pt modelId="{73E051BB-C264-4730-B1D6-2617CD407426}" type="pres">
      <dgm:prSet presAssocID="{96BF4C77-6A0E-4A4B-BB1E-9EAE0086913C}" presName="node" presStyleLbl="node1" presStyleIdx="3" presStyleCnt="6">
        <dgm:presLayoutVars>
          <dgm:bulletEnabled val="1"/>
        </dgm:presLayoutVars>
      </dgm:prSet>
      <dgm:spPr/>
    </dgm:pt>
    <dgm:pt modelId="{FF7986B2-0258-4D39-B941-BF44D88C247D}" type="pres">
      <dgm:prSet presAssocID="{F815AF9E-B2F6-442F-91C6-FCC69802155D}" presName="sibTrans" presStyleLbl="sibTrans1D1" presStyleIdx="3" presStyleCnt="5"/>
      <dgm:spPr/>
    </dgm:pt>
    <dgm:pt modelId="{0D53E0D8-B686-4B70-A8F2-0654CBC59EB9}" type="pres">
      <dgm:prSet presAssocID="{F815AF9E-B2F6-442F-91C6-FCC69802155D}" presName="connectorText" presStyleLbl="sibTrans1D1" presStyleIdx="3" presStyleCnt="5"/>
      <dgm:spPr/>
    </dgm:pt>
    <dgm:pt modelId="{F43A8F37-0215-41F1-B2A5-113BFC759668}" type="pres">
      <dgm:prSet presAssocID="{138E5E0D-BCAA-40E6-837C-9C37CE6D54A3}" presName="node" presStyleLbl="node1" presStyleIdx="4" presStyleCnt="6">
        <dgm:presLayoutVars>
          <dgm:bulletEnabled val="1"/>
        </dgm:presLayoutVars>
      </dgm:prSet>
      <dgm:spPr/>
    </dgm:pt>
    <dgm:pt modelId="{6FF3EF39-81D1-4D50-A042-1DA7C00128B6}" type="pres">
      <dgm:prSet presAssocID="{39AC3A13-17F2-496B-B854-9DF66E1BE74C}" presName="sibTrans" presStyleLbl="sibTrans1D1" presStyleIdx="4" presStyleCnt="5"/>
      <dgm:spPr/>
    </dgm:pt>
    <dgm:pt modelId="{0E6C62A4-85CB-4DCF-8428-834B37C6592F}" type="pres">
      <dgm:prSet presAssocID="{39AC3A13-17F2-496B-B854-9DF66E1BE74C}" presName="connectorText" presStyleLbl="sibTrans1D1" presStyleIdx="4" presStyleCnt="5"/>
      <dgm:spPr/>
    </dgm:pt>
    <dgm:pt modelId="{6D761BFB-1E11-4FAB-AED3-6558F3F05B37}" type="pres">
      <dgm:prSet presAssocID="{6ECFF167-2BC2-49C3-AA21-4A5E72B3C391}" presName="node" presStyleLbl="node1" presStyleIdx="5" presStyleCnt="6">
        <dgm:presLayoutVars>
          <dgm:bulletEnabled val="1"/>
        </dgm:presLayoutVars>
      </dgm:prSet>
      <dgm:spPr/>
    </dgm:pt>
  </dgm:ptLst>
  <dgm:cxnLst>
    <dgm:cxn modelId="{2328D602-1A38-422B-A994-8481095023FB}" type="presOf" srcId="{855E00BF-41F5-406A-8247-7DD501C12B5B}" destId="{2277FFF2-A68F-4887-8460-98DE2338BC25}" srcOrd="0" destOrd="0" presId="urn:microsoft.com/office/officeart/2016/7/layout/RepeatingBendingProcessNew"/>
    <dgm:cxn modelId="{58CDBE08-D70B-4AA8-85B2-A0E591AE211A}" type="presOf" srcId="{F815AF9E-B2F6-442F-91C6-FCC69802155D}" destId="{FF7986B2-0258-4D39-B941-BF44D88C247D}" srcOrd="0" destOrd="0" presId="urn:microsoft.com/office/officeart/2016/7/layout/RepeatingBendingProcessNew"/>
    <dgm:cxn modelId="{0044C30D-2962-412F-97C4-B1CD42B8FB52}" srcId="{857D8596-B473-4606-A6EB-A442068C6E11}" destId="{138E5E0D-BCAA-40E6-837C-9C37CE6D54A3}" srcOrd="4" destOrd="0" parTransId="{94251E27-D9E6-4D86-ADDD-8101243F7A4C}" sibTransId="{39AC3A13-17F2-496B-B854-9DF66E1BE74C}"/>
    <dgm:cxn modelId="{62FD8021-0A07-4F6B-89E2-2667F8B44C4F}" type="presOf" srcId="{A72F5F5E-06E6-45F7-998F-37956ED33B68}" destId="{044449D1-866C-4B5F-9EFC-F50BDA2FA0EF}" srcOrd="1" destOrd="0" presId="urn:microsoft.com/office/officeart/2016/7/layout/RepeatingBendingProcessNew"/>
    <dgm:cxn modelId="{A0A2C024-2C7B-4BD9-BA34-222FBBB72AD5}" type="presOf" srcId="{8362FA24-65DC-4222-8910-520BA44E2887}" destId="{53A6F295-D1A0-4B49-98CA-CC7E7EC36682}" srcOrd="1" destOrd="0" presId="urn:microsoft.com/office/officeart/2016/7/layout/RepeatingBendingProcessNew"/>
    <dgm:cxn modelId="{7CF8A92E-6D01-4260-92EE-43115C6990FE}" type="presOf" srcId="{51043585-6C88-42AC-B708-C3CEAB1EEF59}" destId="{55DF3FC9-D037-4A91-95CD-99B319D7EA5C}" srcOrd="0" destOrd="0" presId="urn:microsoft.com/office/officeart/2016/7/layout/RepeatingBendingProcessNew"/>
    <dgm:cxn modelId="{4623B64E-DDE7-4573-9215-BE9628C9F7EA}" type="presOf" srcId="{A72F5F5E-06E6-45F7-998F-37956ED33B68}" destId="{5368334C-65B7-4417-840C-9D90BB7C91FF}" srcOrd="0" destOrd="0" presId="urn:microsoft.com/office/officeart/2016/7/layout/RepeatingBendingProcessNew"/>
    <dgm:cxn modelId="{BC5AE253-2971-4431-8C5B-75BAF106E791}" type="presOf" srcId="{F815AF9E-B2F6-442F-91C6-FCC69802155D}" destId="{0D53E0D8-B686-4B70-A8F2-0654CBC59EB9}" srcOrd="1" destOrd="0" presId="urn:microsoft.com/office/officeart/2016/7/layout/RepeatingBendingProcessNew"/>
    <dgm:cxn modelId="{1EB8A359-1E55-4CAC-B2BC-767F9B6BDEA5}" type="presOf" srcId="{96BF4C77-6A0E-4A4B-BB1E-9EAE0086913C}" destId="{73E051BB-C264-4730-B1D6-2617CD407426}" srcOrd="0" destOrd="0" presId="urn:microsoft.com/office/officeart/2016/7/layout/RepeatingBendingProcessNew"/>
    <dgm:cxn modelId="{ACBC915B-B389-4142-BAD4-13D12F8FF049}" type="presOf" srcId="{39AC3A13-17F2-496B-B854-9DF66E1BE74C}" destId="{6FF3EF39-81D1-4D50-A042-1DA7C00128B6}" srcOrd="0" destOrd="0" presId="urn:microsoft.com/office/officeart/2016/7/layout/RepeatingBendingProcessNew"/>
    <dgm:cxn modelId="{C565297D-FE6A-46BE-A3FE-5E16E256B3D3}" type="presOf" srcId="{CADBED97-24A2-430D-8B9D-AC466AE7008B}" destId="{BE0A194E-0B3C-4765-ADB3-AB97E6717534}" srcOrd="0" destOrd="0" presId="urn:microsoft.com/office/officeart/2016/7/layout/RepeatingBendingProcessNew"/>
    <dgm:cxn modelId="{68BE1998-6247-4B73-B4D3-1DB57E6696D3}" srcId="{857D8596-B473-4606-A6EB-A442068C6E11}" destId="{CADBED97-24A2-430D-8B9D-AC466AE7008B}" srcOrd="1" destOrd="0" parTransId="{774BDA43-E199-42AB-8445-368153F845EA}" sibTransId="{855E00BF-41F5-406A-8247-7DD501C12B5B}"/>
    <dgm:cxn modelId="{66DD789F-2D85-4633-9899-D621FBA474D4}" srcId="{857D8596-B473-4606-A6EB-A442068C6E11}" destId="{51043585-6C88-42AC-B708-C3CEAB1EEF59}" srcOrd="2" destOrd="0" parTransId="{B9A55918-0B95-46FD-90A1-D1AA4F56865B}" sibTransId="{A72F5F5E-06E6-45F7-998F-37956ED33B68}"/>
    <dgm:cxn modelId="{4C6519B8-C270-4EAA-9733-7B333A9A4148}" srcId="{857D8596-B473-4606-A6EB-A442068C6E11}" destId="{6ECFF167-2BC2-49C3-AA21-4A5E72B3C391}" srcOrd="5" destOrd="0" parTransId="{D9FACED1-45F3-444D-A3D7-A4143EBF8764}" sibTransId="{9DB4A88C-49D0-4086-923B-C8E7EB28F878}"/>
    <dgm:cxn modelId="{2E447FC2-4400-4DBD-BEE8-FF1F58638FB2}" type="presOf" srcId="{857D8596-B473-4606-A6EB-A442068C6E11}" destId="{9CA03840-AC9C-47B6-9F18-5D877559AC8F}" srcOrd="0" destOrd="0" presId="urn:microsoft.com/office/officeart/2016/7/layout/RepeatingBendingProcessNew"/>
    <dgm:cxn modelId="{600E93C2-054F-453E-8B6D-0609989C34B7}" type="presOf" srcId="{6ECFF167-2BC2-49C3-AA21-4A5E72B3C391}" destId="{6D761BFB-1E11-4FAB-AED3-6558F3F05B37}" srcOrd="0" destOrd="0" presId="urn:microsoft.com/office/officeart/2016/7/layout/RepeatingBendingProcessNew"/>
    <dgm:cxn modelId="{C7A9DEC2-EE54-45BF-A8E5-0074534D1442}" srcId="{857D8596-B473-4606-A6EB-A442068C6E11}" destId="{27D8C0FA-225F-45D2-881D-8D4DDDF0E3D0}" srcOrd="0" destOrd="0" parTransId="{3E02A587-CB56-440C-B270-18CA190119DB}" sibTransId="{8362FA24-65DC-4222-8910-520BA44E2887}"/>
    <dgm:cxn modelId="{1B1B72C6-671D-4C09-9465-3F39F9343B58}" type="presOf" srcId="{138E5E0D-BCAA-40E6-837C-9C37CE6D54A3}" destId="{F43A8F37-0215-41F1-B2A5-113BFC759668}" srcOrd="0" destOrd="0" presId="urn:microsoft.com/office/officeart/2016/7/layout/RepeatingBendingProcessNew"/>
    <dgm:cxn modelId="{FA058FC8-A65F-464E-B6B2-AE6F356CD3B3}" srcId="{857D8596-B473-4606-A6EB-A442068C6E11}" destId="{96BF4C77-6A0E-4A4B-BB1E-9EAE0086913C}" srcOrd="3" destOrd="0" parTransId="{5AA4DF10-1F62-463F-8393-BAD6F31DD31B}" sibTransId="{F815AF9E-B2F6-442F-91C6-FCC69802155D}"/>
    <dgm:cxn modelId="{3BA48CD5-E022-4754-B46C-39ADC260BB01}" type="presOf" srcId="{8362FA24-65DC-4222-8910-520BA44E2887}" destId="{096B61B7-B9F9-4215-9BE5-094D71AC917B}" srcOrd="0" destOrd="0" presId="urn:microsoft.com/office/officeart/2016/7/layout/RepeatingBendingProcessNew"/>
    <dgm:cxn modelId="{EA8066D9-AEE8-414B-BF6E-0CFA2ACF85D2}" type="presOf" srcId="{39AC3A13-17F2-496B-B854-9DF66E1BE74C}" destId="{0E6C62A4-85CB-4DCF-8428-834B37C6592F}" srcOrd="1" destOrd="0" presId="urn:microsoft.com/office/officeart/2016/7/layout/RepeatingBendingProcessNew"/>
    <dgm:cxn modelId="{63B813FE-8281-4903-8E7E-CB3DF6AAB9EB}" type="presOf" srcId="{855E00BF-41F5-406A-8247-7DD501C12B5B}" destId="{94C399B3-61A6-4F38-B3ED-E47D49BE9843}" srcOrd="1" destOrd="0" presId="urn:microsoft.com/office/officeart/2016/7/layout/RepeatingBendingProcessNew"/>
    <dgm:cxn modelId="{B174B2FE-96B1-49FA-AE3D-BE8889E7F4F5}" type="presOf" srcId="{27D8C0FA-225F-45D2-881D-8D4DDDF0E3D0}" destId="{62190B69-1155-472B-A152-730E774BCAB8}" srcOrd="0" destOrd="0" presId="urn:microsoft.com/office/officeart/2016/7/layout/RepeatingBendingProcessNew"/>
    <dgm:cxn modelId="{1871E93B-C18E-4127-84A6-7BB236B5A4A7}" type="presParOf" srcId="{9CA03840-AC9C-47B6-9F18-5D877559AC8F}" destId="{62190B69-1155-472B-A152-730E774BCAB8}" srcOrd="0" destOrd="0" presId="urn:microsoft.com/office/officeart/2016/7/layout/RepeatingBendingProcessNew"/>
    <dgm:cxn modelId="{BDEF5B02-F8ED-4269-989E-91AFF1870B68}" type="presParOf" srcId="{9CA03840-AC9C-47B6-9F18-5D877559AC8F}" destId="{096B61B7-B9F9-4215-9BE5-094D71AC917B}" srcOrd="1" destOrd="0" presId="urn:microsoft.com/office/officeart/2016/7/layout/RepeatingBendingProcessNew"/>
    <dgm:cxn modelId="{E0DFE507-789D-4A43-8CF9-F96B780AE44B}" type="presParOf" srcId="{096B61B7-B9F9-4215-9BE5-094D71AC917B}" destId="{53A6F295-D1A0-4B49-98CA-CC7E7EC36682}" srcOrd="0" destOrd="0" presId="urn:microsoft.com/office/officeart/2016/7/layout/RepeatingBendingProcessNew"/>
    <dgm:cxn modelId="{F4553940-C884-4606-878C-DD625C59C9D7}" type="presParOf" srcId="{9CA03840-AC9C-47B6-9F18-5D877559AC8F}" destId="{BE0A194E-0B3C-4765-ADB3-AB97E6717534}" srcOrd="2" destOrd="0" presId="urn:microsoft.com/office/officeart/2016/7/layout/RepeatingBendingProcessNew"/>
    <dgm:cxn modelId="{8D34F46C-7A20-4810-9E70-1C045545F88D}" type="presParOf" srcId="{9CA03840-AC9C-47B6-9F18-5D877559AC8F}" destId="{2277FFF2-A68F-4887-8460-98DE2338BC25}" srcOrd="3" destOrd="0" presId="urn:microsoft.com/office/officeart/2016/7/layout/RepeatingBendingProcessNew"/>
    <dgm:cxn modelId="{465AEC1D-43FE-4FB5-80D4-D23FABA91941}" type="presParOf" srcId="{2277FFF2-A68F-4887-8460-98DE2338BC25}" destId="{94C399B3-61A6-4F38-B3ED-E47D49BE9843}" srcOrd="0" destOrd="0" presId="urn:microsoft.com/office/officeart/2016/7/layout/RepeatingBendingProcessNew"/>
    <dgm:cxn modelId="{AE223620-8A3D-4EB5-8C62-507E39000F53}" type="presParOf" srcId="{9CA03840-AC9C-47B6-9F18-5D877559AC8F}" destId="{55DF3FC9-D037-4A91-95CD-99B319D7EA5C}" srcOrd="4" destOrd="0" presId="urn:microsoft.com/office/officeart/2016/7/layout/RepeatingBendingProcessNew"/>
    <dgm:cxn modelId="{98D06B04-1F76-403D-8F40-220B5A683962}" type="presParOf" srcId="{9CA03840-AC9C-47B6-9F18-5D877559AC8F}" destId="{5368334C-65B7-4417-840C-9D90BB7C91FF}" srcOrd="5" destOrd="0" presId="urn:microsoft.com/office/officeart/2016/7/layout/RepeatingBendingProcessNew"/>
    <dgm:cxn modelId="{7A93F881-8301-410B-BECE-98D250BB5BF5}" type="presParOf" srcId="{5368334C-65B7-4417-840C-9D90BB7C91FF}" destId="{044449D1-866C-4B5F-9EFC-F50BDA2FA0EF}" srcOrd="0" destOrd="0" presId="urn:microsoft.com/office/officeart/2016/7/layout/RepeatingBendingProcessNew"/>
    <dgm:cxn modelId="{504066B3-10A6-48E0-BFC6-F4FFC53D42E3}" type="presParOf" srcId="{9CA03840-AC9C-47B6-9F18-5D877559AC8F}" destId="{73E051BB-C264-4730-B1D6-2617CD407426}" srcOrd="6" destOrd="0" presId="urn:microsoft.com/office/officeart/2016/7/layout/RepeatingBendingProcessNew"/>
    <dgm:cxn modelId="{41442012-9221-4279-A11B-36852A446E4A}" type="presParOf" srcId="{9CA03840-AC9C-47B6-9F18-5D877559AC8F}" destId="{FF7986B2-0258-4D39-B941-BF44D88C247D}" srcOrd="7" destOrd="0" presId="urn:microsoft.com/office/officeart/2016/7/layout/RepeatingBendingProcessNew"/>
    <dgm:cxn modelId="{12397CB4-5E39-4CA4-8F61-1931F76A1598}" type="presParOf" srcId="{FF7986B2-0258-4D39-B941-BF44D88C247D}" destId="{0D53E0D8-B686-4B70-A8F2-0654CBC59EB9}" srcOrd="0" destOrd="0" presId="urn:microsoft.com/office/officeart/2016/7/layout/RepeatingBendingProcessNew"/>
    <dgm:cxn modelId="{7771DD5E-E09E-4A61-9BA1-F4EFD98C615E}" type="presParOf" srcId="{9CA03840-AC9C-47B6-9F18-5D877559AC8F}" destId="{F43A8F37-0215-41F1-B2A5-113BFC759668}" srcOrd="8" destOrd="0" presId="urn:microsoft.com/office/officeart/2016/7/layout/RepeatingBendingProcessNew"/>
    <dgm:cxn modelId="{C5C841E0-8862-4CF1-9A1C-AB96AFB92CD4}" type="presParOf" srcId="{9CA03840-AC9C-47B6-9F18-5D877559AC8F}" destId="{6FF3EF39-81D1-4D50-A042-1DA7C00128B6}" srcOrd="9" destOrd="0" presId="urn:microsoft.com/office/officeart/2016/7/layout/RepeatingBendingProcessNew"/>
    <dgm:cxn modelId="{7AAC5DCE-26A1-43C3-85D8-14796CE79B1E}" type="presParOf" srcId="{6FF3EF39-81D1-4D50-A042-1DA7C00128B6}" destId="{0E6C62A4-85CB-4DCF-8428-834B37C6592F}" srcOrd="0" destOrd="0" presId="urn:microsoft.com/office/officeart/2016/7/layout/RepeatingBendingProcessNew"/>
    <dgm:cxn modelId="{AF2AEE63-C6F1-4E56-AF3E-D43903AC5077}" type="presParOf" srcId="{9CA03840-AC9C-47B6-9F18-5D877559AC8F}" destId="{6D761BFB-1E11-4FAB-AED3-6558F3F05B37}"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444679-917D-4846-9079-E3EEBEC84F7E}"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B8E3B9C3-2128-4FFA-8D1C-17693C6D7886}">
      <dgm:prSet/>
      <dgm:spPr/>
      <dgm:t>
        <a:bodyPr/>
        <a:lstStyle/>
        <a:p>
          <a:r>
            <a:rPr lang="en-US" b="0" i="0"/>
            <a:t>Include law enforcement and first responders in training exercises</a:t>
          </a:r>
          <a:endParaRPr lang="en-US"/>
        </a:p>
      </dgm:t>
    </dgm:pt>
    <dgm:pt modelId="{125B28B7-CB3A-4C6D-91E5-D119CBE894E0}" type="parTrans" cxnId="{B2D06F9B-E286-447A-B191-73B6BAAA5E9B}">
      <dgm:prSet/>
      <dgm:spPr/>
      <dgm:t>
        <a:bodyPr/>
        <a:lstStyle/>
        <a:p>
          <a:endParaRPr lang="en-US"/>
        </a:p>
      </dgm:t>
    </dgm:pt>
    <dgm:pt modelId="{F69AD1BF-24A1-4072-AAD0-38BA4F8A8388}" type="sibTrans" cxnId="{B2D06F9B-E286-447A-B191-73B6BAAA5E9B}">
      <dgm:prSet phldrT="1" phldr="0"/>
      <dgm:spPr/>
      <dgm:t>
        <a:bodyPr/>
        <a:lstStyle/>
        <a:p>
          <a:r>
            <a:rPr lang="en-US"/>
            <a:t>1</a:t>
          </a:r>
        </a:p>
      </dgm:t>
    </dgm:pt>
    <dgm:pt modelId="{F618B28F-7E6B-4708-821F-5B73993DFC4E}">
      <dgm:prSet/>
      <dgm:spPr/>
      <dgm:t>
        <a:bodyPr/>
        <a:lstStyle/>
        <a:p>
          <a:r>
            <a:rPr lang="en-US" b="0" i="0"/>
            <a:t>Consider inviting law enforcement, first responder, SWAT, canine and bomb squads to train for active shooter at your facility</a:t>
          </a:r>
          <a:endParaRPr lang="en-US"/>
        </a:p>
      </dgm:t>
    </dgm:pt>
    <dgm:pt modelId="{ED3CD577-DC7A-4E8C-B64B-0C966AB302C6}" type="parTrans" cxnId="{2E7E0E89-552C-45E5-BE47-50E9B469D94F}">
      <dgm:prSet/>
      <dgm:spPr/>
      <dgm:t>
        <a:bodyPr/>
        <a:lstStyle/>
        <a:p>
          <a:endParaRPr lang="en-US"/>
        </a:p>
      </dgm:t>
    </dgm:pt>
    <dgm:pt modelId="{ED484916-F4C9-4FCE-97A6-C65CB73730F8}" type="sibTrans" cxnId="{2E7E0E89-552C-45E5-BE47-50E9B469D94F}">
      <dgm:prSet phldrT="2" phldr="0"/>
      <dgm:spPr/>
      <dgm:t>
        <a:bodyPr/>
        <a:lstStyle/>
        <a:p>
          <a:r>
            <a:rPr lang="en-US"/>
            <a:t>2</a:t>
          </a:r>
        </a:p>
      </dgm:t>
    </dgm:pt>
    <dgm:pt modelId="{5089DC37-DFB6-4691-8B6E-8484EFF540FB}">
      <dgm:prSet/>
      <dgm:spPr/>
      <dgm:t>
        <a:bodyPr/>
        <a:lstStyle/>
        <a:p>
          <a:r>
            <a:rPr lang="en-US" b="0" i="0" dirty="0"/>
            <a:t>Foster a respectful workplace</a:t>
          </a:r>
          <a:endParaRPr lang="en-US" dirty="0"/>
        </a:p>
      </dgm:t>
    </dgm:pt>
    <dgm:pt modelId="{52C3C41B-9118-4DFF-9E97-CD9FDBB6E00E}" type="parTrans" cxnId="{E23E0A68-1461-4891-80E7-B850B98636CF}">
      <dgm:prSet/>
      <dgm:spPr/>
      <dgm:t>
        <a:bodyPr/>
        <a:lstStyle/>
        <a:p>
          <a:endParaRPr lang="en-US"/>
        </a:p>
      </dgm:t>
    </dgm:pt>
    <dgm:pt modelId="{8DF2BFE4-55DF-4DE8-BC02-5B6D1A7F1F5C}" type="sibTrans" cxnId="{E23E0A68-1461-4891-80E7-B850B98636CF}">
      <dgm:prSet phldrT="3" phldr="0"/>
      <dgm:spPr/>
      <dgm:t>
        <a:bodyPr/>
        <a:lstStyle/>
        <a:p>
          <a:r>
            <a:rPr lang="en-US"/>
            <a:t>3</a:t>
          </a:r>
        </a:p>
      </dgm:t>
    </dgm:pt>
    <dgm:pt modelId="{C7577DF9-C35E-4B58-81AA-FF8B7B52942D}">
      <dgm:prSet/>
      <dgm:spPr/>
      <dgm:t>
        <a:bodyPr/>
        <a:lstStyle/>
        <a:p>
          <a:r>
            <a:rPr lang="en-US" b="0" i="0"/>
            <a:t>Be aware of indications for workplace violence and take actions</a:t>
          </a:r>
          <a:endParaRPr lang="en-US"/>
        </a:p>
      </dgm:t>
    </dgm:pt>
    <dgm:pt modelId="{7D71AA52-1A82-43E3-AC58-335DA85B4751}" type="parTrans" cxnId="{0EF46547-13F3-4C2C-9F9D-1DD1BE5E594E}">
      <dgm:prSet/>
      <dgm:spPr/>
      <dgm:t>
        <a:bodyPr/>
        <a:lstStyle/>
        <a:p>
          <a:endParaRPr lang="en-US"/>
        </a:p>
      </dgm:t>
    </dgm:pt>
    <dgm:pt modelId="{BC17F2BD-ACE9-425D-9163-B7992EA1F777}" type="sibTrans" cxnId="{0EF46547-13F3-4C2C-9F9D-1DD1BE5E594E}">
      <dgm:prSet phldrT="4" phldr="0"/>
      <dgm:spPr/>
      <dgm:t>
        <a:bodyPr/>
        <a:lstStyle/>
        <a:p>
          <a:r>
            <a:rPr lang="en-US"/>
            <a:t>4</a:t>
          </a:r>
        </a:p>
      </dgm:t>
    </dgm:pt>
    <dgm:pt modelId="{41687A46-FE5B-4404-9551-61F94C9D7AD5}" type="pres">
      <dgm:prSet presAssocID="{FE444679-917D-4846-9079-E3EEBEC84F7E}" presName="Name0" presStyleCnt="0">
        <dgm:presLayoutVars>
          <dgm:animLvl val="lvl"/>
          <dgm:resizeHandles val="exact"/>
        </dgm:presLayoutVars>
      </dgm:prSet>
      <dgm:spPr/>
    </dgm:pt>
    <dgm:pt modelId="{5B3C6792-3061-4C4C-8BC8-78294AC76753}" type="pres">
      <dgm:prSet presAssocID="{B8E3B9C3-2128-4FFA-8D1C-17693C6D7886}" presName="compositeNode" presStyleCnt="0">
        <dgm:presLayoutVars>
          <dgm:bulletEnabled val="1"/>
        </dgm:presLayoutVars>
      </dgm:prSet>
      <dgm:spPr/>
    </dgm:pt>
    <dgm:pt modelId="{DA969CBE-E58A-42DE-8B1F-735824CD7DF8}" type="pres">
      <dgm:prSet presAssocID="{B8E3B9C3-2128-4FFA-8D1C-17693C6D7886}" presName="bgRect" presStyleLbl="bgAccFollowNode1" presStyleIdx="0" presStyleCnt="4"/>
      <dgm:spPr/>
    </dgm:pt>
    <dgm:pt modelId="{89D0F89F-C8F9-49CF-86EE-4C9D7AAC5192}" type="pres">
      <dgm:prSet presAssocID="{F69AD1BF-24A1-4072-AAD0-38BA4F8A8388}" presName="sibTransNodeCircle" presStyleLbl="alignNode1" presStyleIdx="0" presStyleCnt="8">
        <dgm:presLayoutVars>
          <dgm:chMax val="0"/>
          <dgm:bulletEnabled/>
        </dgm:presLayoutVars>
      </dgm:prSet>
      <dgm:spPr/>
    </dgm:pt>
    <dgm:pt modelId="{A74E8D91-D48F-4849-BF52-2F0035CB3B16}" type="pres">
      <dgm:prSet presAssocID="{B8E3B9C3-2128-4FFA-8D1C-17693C6D7886}" presName="bottomLine" presStyleLbl="alignNode1" presStyleIdx="1" presStyleCnt="8">
        <dgm:presLayoutVars/>
      </dgm:prSet>
      <dgm:spPr/>
    </dgm:pt>
    <dgm:pt modelId="{2D78A54D-ADD9-486A-BD94-353A7595C34D}" type="pres">
      <dgm:prSet presAssocID="{B8E3B9C3-2128-4FFA-8D1C-17693C6D7886}" presName="nodeText" presStyleLbl="bgAccFollowNode1" presStyleIdx="0" presStyleCnt="4">
        <dgm:presLayoutVars>
          <dgm:bulletEnabled val="1"/>
        </dgm:presLayoutVars>
      </dgm:prSet>
      <dgm:spPr/>
    </dgm:pt>
    <dgm:pt modelId="{8EF0FDF5-DA2A-4CA8-BE5B-53CFDFF2DF24}" type="pres">
      <dgm:prSet presAssocID="{F69AD1BF-24A1-4072-AAD0-38BA4F8A8388}" presName="sibTrans" presStyleCnt="0"/>
      <dgm:spPr/>
    </dgm:pt>
    <dgm:pt modelId="{567F53D6-165A-4EEF-A9D3-0EF4758B264F}" type="pres">
      <dgm:prSet presAssocID="{F618B28F-7E6B-4708-821F-5B73993DFC4E}" presName="compositeNode" presStyleCnt="0">
        <dgm:presLayoutVars>
          <dgm:bulletEnabled val="1"/>
        </dgm:presLayoutVars>
      </dgm:prSet>
      <dgm:spPr/>
    </dgm:pt>
    <dgm:pt modelId="{1FA94EA1-B3A2-4777-BA90-82C242E23C5F}" type="pres">
      <dgm:prSet presAssocID="{F618B28F-7E6B-4708-821F-5B73993DFC4E}" presName="bgRect" presStyleLbl="bgAccFollowNode1" presStyleIdx="1" presStyleCnt="4"/>
      <dgm:spPr/>
    </dgm:pt>
    <dgm:pt modelId="{5E5B3D40-38FF-40EF-BA61-E46CFF72A416}" type="pres">
      <dgm:prSet presAssocID="{ED484916-F4C9-4FCE-97A6-C65CB73730F8}" presName="sibTransNodeCircle" presStyleLbl="alignNode1" presStyleIdx="2" presStyleCnt="8">
        <dgm:presLayoutVars>
          <dgm:chMax val="0"/>
          <dgm:bulletEnabled/>
        </dgm:presLayoutVars>
      </dgm:prSet>
      <dgm:spPr/>
    </dgm:pt>
    <dgm:pt modelId="{9CF7883D-006E-4A31-B68F-0F3BCF1936F0}" type="pres">
      <dgm:prSet presAssocID="{F618B28F-7E6B-4708-821F-5B73993DFC4E}" presName="bottomLine" presStyleLbl="alignNode1" presStyleIdx="3" presStyleCnt="8">
        <dgm:presLayoutVars/>
      </dgm:prSet>
      <dgm:spPr/>
    </dgm:pt>
    <dgm:pt modelId="{08491713-4037-41C7-863B-55926AC1A06E}" type="pres">
      <dgm:prSet presAssocID="{F618B28F-7E6B-4708-821F-5B73993DFC4E}" presName="nodeText" presStyleLbl="bgAccFollowNode1" presStyleIdx="1" presStyleCnt="4">
        <dgm:presLayoutVars>
          <dgm:bulletEnabled val="1"/>
        </dgm:presLayoutVars>
      </dgm:prSet>
      <dgm:spPr/>
    </dgm:pt>
    <dgm:pt modelId="{F1E468CF-378E-4B44-80F9-C2B426F9F295}" type="pres">
      <dgm:prSet presAssocID="{ED484916-F4C9-4FCE-97A6-C65CB73730F8}" presName="sibTrans" presStyleCnt="0"/>
      <dgm:spPr/>
    </dgm:pt>
    <dgm:pt modelId="{2DB59C36-9BC1-40F9-A313-97B55585E0A0}" type="pres">
      <dgm:prSet presAssocID="{5089DC37-DFB6-4691-8B6E-8484EFF540FB}" presName="compositeNode" presStyleCnt="0">
        <dgm:presLayoutVars>
          <dgm:bulletEnabled val="1"/>
        </dgm:presLayoutVars>
      </dgm:prSet>
      <dgm:spPr/>
    </dgm:pt>
    <dgm:pt modelId="{5CE508AF-5E40-4687-995F-82F53A8FF5A5}" type="pres">
      <dgm:prSet presAssocID="{5089DC37-DFB6-4691-8B6E-8484EFF540FB}" presName="bgRect" presStyleLbl="bgAccFollowNode1" presStyleIdx="2" presStyleCnt="4"/>
      <dgm:spPr/>
    </dgm:pt>
    <dgm:pt modelId="{888DEFBC-68F6-4F15-AE82-4488227EEA42}" type="pres">
      <dgm:prSet presAssocID="{8DF2BFE4-55DF-4DE8-BC02-5B6D1A7F1F5C}" presName="sibTransNodeCircle" presStyleLbl="alignNode1" presStyleIdx="4" presStyleCnt="8">
        <dgm:presLayoutVars>
          <dgm:chMax val="0"/>
          <dgm:bulletEnabled/>
        </dgm:presLayoutVars>
      </dgm:prSet>
      <dgm:spPr/>
    </dgm:pt>
    <dgm:pt modelId="{69E21FBB-595B-42A7-BD00-568BE58B2B80}" type="pres">
      <dgm:prSet presAssocID="{5089DC37-DFB6-4691-8B6E-8484EFF540FB}" presName="bottomLine" presStyleLbl="alignNode1" presStyleIdx="5" presStyleCnt="8">
        <dgm:presLayoutVars/>
      </dgm:prSet>
      <dgm:spPr/>
    </dgm:pt>
    <dgm:pt modelId="{33FAECB1-8AEF-4BF8-80FB-A11DB15E76DD}" type="pres">
      <dgm:prSet presAssocID="{5089DC37-DFB6-4691-8B6E-8484EFF540FB}" presName="nodeText" presStyleLbl="bgAccFollowNode1" presStyleIdx="2" presStyleCnt="4">
        <dgm:presLayoutVars>
          <dgm:bulletEnabled val="1"/>
        </dgm:presLayoutVars>
      </dgm:prSet>
      <dgm:spPr/>
    </dgm:pt>
    <dgm:pt modelId="{B8FF821B-CEB0-469B-975F-704E97B66EBE}" type="pres">
      <dgm:prSet presAssocID="{8DF2BFE4-55DF-4DE8-BC02-5B6D1A7F1F5C}" presName="sibTrans" presStyleCnt="0"/>
      <dgm:spPr/>
    </dgm:pt>
    <dgm:pt modelId="{8D6F67CF-E0E9-4897-9B49-15328D290419}" type="pres">
      <dgm:prSet presAssocID="{C7577DF9-C35E-4B58-81AA-FF8B7B52942D}" presName="compositeNode" presStyleCnt="0">
        <dgm:presLayoutVars>
          <dgm:bulletEnabled val="1"/>
        </dgm:presLayoutVars>
      </dgm:prSet>
      <dgm:spPr/>
    </dgm:pt>
    <dgm:pt modelId="{D137655E-2FA3-4E63-975C-7528F341D233}" type="pres">
      <dgm:prSet presAssocID="{C7577DF9-C35E-4B58-81AA-FF8B7B52942D}" presName="bgRect" presStyleLbl="bgAccFollowNode1" presStyleIdx="3" presStyleCnt="4"/>
      <dgm:spPr/>
    </dgm:pt>
    <dgm:pt modelId="{171D4CB7-75A5-4825-A307-5A528FC8B868}" type="pres">
      <dgm:prSet presAssocID="{BC17F2BD-ACE9-425D-9163-B7992EA1F777}" presName="sibTransNodeCircle" presStyleLbl="alignNode1" presStyleIdx="6" presStyleCnt="8">
        <dgm:presLayoutVars>
          <dgm:chMax val="0"/>
          <dgm:bulletEnabled/>
        </dgm:presLayoutVars>
      </dgm:prSet>
      <dgm:spPr/>
    </dgm:pt>
    <dgm:pt modelId="{1F5B25EE-E58B-454C-907B-45A0866AAF40}" type="pres">
      <dgm:prSet presAssocID="{C7577DF9-C35E-4B58-81AA-FF8B7B52942D}" presName="bottomLine" presStyleLbl="alignNode1" presStyleIdx="7" presStyleCnt="8">
        <dgm:presLayoutVars/>
      </dgm:prSet>
      <dgm:spPr/>
    </dgm:pt>
    <dgm:pt modelId="{F314C407-A259-44AD-A25A-D07D23BB2364}" type="pres">
      <dgm:prSet presAssocID="{C7577DF9-C35E-4B58-81AA-FF8B7B52942D}" presName="nodeText" presStyleLbl="bgAccFollowNode1" presStyleIdx="3" presStyleCnt="4">
        <dgm:presLayoutVars>
          <dgm:bulletEnabled val="1"/>
        </dgm:presLayoutVars>
      </dgm:prSet>
      <dgm:spPr/>
    </dgm:pt>
  </dgm:ptLst>
  <dgm:cxnLst>
    <dgm:cxn modelId="{A5261F04-E0D7-403A-9C25-B0231BE73453}" type="presOf" srcId="{BC17F2BD-ACE9-425D-9163-B7992EA1F777}" destId="{171D4CB7-75A5-4825-A307-5A528FC8B868}" srcOrd="0" destOrd="0" presId="urn:microsoft.com/office/officeart/2016/7/layout/BasicLinearProcessNumbered"/>
    <dgm:cxn modelId="{8EAEAC13-F839-4186-ACAB-C0F31D8BC818}" type="presOf" srcId="{B8E3B9C3-2128-4FFA-8D1C-17693C6D7886}" destId="{DA969CBE-E58A-42DE-8B1F-735824CD7DF8}" srcOrd="0" destOrd="0" presId="urn:microsoft.com/office/officeart/2016/7/layout/BasicLinearProcessNumbered"/>
    <dgm:cxn modelId="{C0FBE41C-5418-4BC6-881F-A2279978B4F4}" type="presOf" srcId="{5089DC37-DFB6-4691-8B6E-8484EFF540FB}" destId="{33FAECB1-8AEF-4BF8-80FB-A11DB15E76DD}" srcOrd="1" destOrd="0" presId="urn:microsoft.com/office/officeart/2016/7/layout/BasicLinearProcessNumbered"/>
    <dgm:cxn modelId="{73D5BE29-EC5F-4BDD-9CDD-CBE47EF4A6E1}" type="presOf" srcId="{F618B28F-7E6B-4708-821F-5B73993DFC4E}" destId="{1FA94EA1-B3A2-4777-BA90-82C242E23C5F}" srcOrd="0" destOrd="0" presId="urn:microsoft.com/office/officeart/2016/7/layout/BasicLinearProcessNumbered"/>
    <dgm:cxn modelId="{233C6C37-EE58-4889-AA56-4003DD773AD7}" type="presOf" srcId="{F69AD1BF-24A1-4072-AAD0-38BA4F8A8388}" destId="{89D0F89F-C8F9-49CF-86EE-4C9D7AAC5192}" srcOrd="0" destOrd="0" presId="urn:microsoft.com/office/officeart/2016/7/layout/BasicLinearProcessNumbered"/>
    <dgm:cxn modelId="{4701E53C-16D2-4AA9-9975-79B47C87F865}" type="presOf" srcId="{FE444679-917D-4846-9079-E3EEBEC84F7E}" destId="{41687A46-FE5B-4404-9551-61F94C9D7AD5}" srcOrd="0" destOrd="0" presId="urn:microsoft.com/office/officeart/2016/7/layout/BasicLinearProcessNumbered"/>
    <dgm:cxn modelId="{6CF51647-E975-4C7E-8F84-285C96FE18EB}" type="presOf" srcId="{8DF2BFE4-55DF-4DE8-BC02-5B6D1A7F1F5C}" destId="{888DEFBC-68F6-4F15-AE82-4488227EEA42}" srcOrd="0" destOrd="0" presId="urn:microsoft.com/office/officeart/2016/7/layout/BasicLinearProcessNumbered"/>
    <dgm:cxn modelId="{0EF46547-13F3-4C2C-9F9D-1DD1BE5E594E}" srcId="{FE444679-917D-4846-9079-E3EEBEC84F7E}" destId="{C7577DF9-C35E-4B58-81AA-FF8B7B52942D}" srcOrd="3" destOrd="0" parTransId="{7D71AA52-1A82-43E3-AC58-335DA85B4751}" sibTransId="{BC17F2BD-ACE9-425D-9163-B7992EA1F777}"/>
    <dgm:cxn modelId="{A1A1904D-1072-4151-B821-98F2F917B8ED}" type="presOf" srcId="{F618B28F-7E6B-4708-821F-5B73993DFC4E}" destId="{08491713-4037-41C7-863B-55926AC1A06E}" srcOrd="1" destOrd="0" presId="urn:microsoft.com/office/officeart/2016/7/layout/BasicLinearProcessNumbered"/>
    <dgm:cxn modelId="{6A48C850-8975-48E6-8096-E0A8FDB98263}" type="presOf" srcId="{ED484916-F4C9-4FCE-97A6-C65CB73730F8}" destId="{5E5B3D40-38FF-40EF-BA61-E46CFF72A416}" srcOrd="0" destOrd="0" presId="urn:microsoft.com/office/officeart/2016/7/layout/BasicLinearProcessNumbered"/>
    <dgm:cxn modelId="{51449B55-797B-47B9-9699-DF04AF282735}" type="presOf" srcId="{B8E3B9C3-2128-4FFA-8D1C-17693C6D7886}" destId="{2D78A54D-ADD9-486A-BD94-353A7595C34D}" srcOrd="1" destOrd="0" presId="urn:microsoft.com/office/officeart/2016/7/layout/BasicLinearProcessNumbered"/>
    <dgm:cxn modelId="{E23E0A68-1461-4891-80E7-B850B98636CF}" srcId="{FE444679-917D-4846-9079-E3EEBEC84F7E}" destId="{5089DC37-DFB6-4691-8B6E-8484EFF540FB}" srcOrd="2" destOrd="0" parTransId="{52C3C41B-9118-4DFF-9E97-CD9FDBB6E00E}" sibTransId="{8DF2BFE4-55DF-4DE8-BC02-5B6D1A7F1F5C}"/>
    <dgm:cxn modelId="{2E7E0E89-552C-45E5-BE47-50E9B469D94F}" srcId="{FE444679-917D-4846-9079-E3EEBEC84F7E}" destId="{F618B28F-7E6B-4708-821F-5B73993DFC4E}" srcOrd="1" destOrd="0" parTransId="{ED3CD577-DC7A-4E8C-B64B-0C966AB302C6}" sibTransId="{ED484916-F4C9-4FCE-97A6-C65CB73730F8}"/>
    <dgm:cxn modelId="{5041348B-6245-46C9-B5F2-01E23C53E4ED}" type="presOf" srcId="{C7577DF9-C35E-4B58-81AA-FF8B7B52942D}" destId="{F314C407-A259-44AD-A25A-D07D23BB2364}" srcOrd="1" destOrd="0" presId="urn:microsoft.com/office/officeart/2016/7/layout/BasicLinearProcessNumbered"/>
    <dgm:cxn modelId="{B2D06F9B-E286-447A-B191-73B6BAAA5E9B}" srcId="{FE444679-917D-4846-9079-E3EEBEC84F7E}" destId="{B8E3B9C3-2128-4FFA-8D1C-17693C6D7886}" srcOrd="0" destOrd="0" parTransId="{125B28B7-CB3A-4C6D-91E5-D119CBE894E0}" sibTransId="{F69AD1BF-24A1-4072-AAD0-38BA4F8A8388}"/>
    <dgm:cxn modelId="{9D166C9E-3778-4B3F-8A20-F9BA48159C18}" type="presOf" srcId="{5089DC37-DFB6-4691-8B6E-8484EFF540FB}" destId="{5CE508AF-5E40-4687-995F-82F53A8FF5A5}" srcOrd="0" destOrd="0" presId="urn:microsoft.com/office/officeart/2016/7/layout/BasicLinearProcessNumbered"/>
    <dgm:cxn modelId="{8F094CF1-9DAD-43ED-BDB4-822E6B9646D8}" type="presOf" srcId="{C7577DF9-C35E-4B58-81AA-FF8B7B52942D}" destId="{D137655E-2FA3-4E63-975C-7528F341D233}" srcOrd="0" destOrd="0" presId="urn:microsoft.com/office/officeart/2016/7/layout/BasicLinearProcessNumbered"/>
    <dgm:cxn modelId="{9870A566-6A07-4F4C-AF32-A4F8577DB8F2}" type="presParOf" srcId="{41687A46-FE5B-4404-9551-61F94C9D7AD5}" destId="{5B3C6792-3061-4C4C-8BC8-78294AC76753}" srcOrd="0" destOrd="0" presId="urn:microsoft.com/office/officeart/2016/7/layout/BasicLinearProcessNumbered"/>
    <dgm:cxn modelId="{ECB00023-1925-40D9-BBE2-7BFA2FD1CF83}" type="presParOf" srcId="{5B3C6792-3061-4C4C-8BC8-78294AC76753}" destId="{DA969CBE-E58A-42DE-8B1F-735824CD7DF8}" srcOrd="0" destOrd="0" presId="urn:microsoft.com/office/officeart/2016/7/layout/BasicLinearProcessNumbered"/>
    <dgm:cxn modelId="{A8530C57-6381-429A-9A51-9FE1757E354E}" type="presParOf" srcId="{5B3C6792-3061-4C4C-8BC8-78294AC76753}" destId="{89D0F89F-C8F9-49CF-86EE-4C9D7AAC5192}" srcOrd="1" destOrd="0" presId="urn:microsoft.com/office/officeart/2016/7/layout/BasicLinearProcessNumbered"/>
    <dgm:cxn modelId="{09619140-03A6-4BD0-867E-02FBF931D11D}" type="presParOf" srcId="{5B3C6792-3061-4C4C-8BC8-78294AC76753}" destId="{A74E8D91-D48F-4849-BF52-2F0035CB3B16}" srcOrd="2" destOrd="0" presId="urn:microsoft.com/office/officeart/2016/7/layout/BasicLinearProcessNumbered"/>
    <dgm:cxn modelId="{67BA07A6-2A7B-49C3-BF87-F4FCAD9E85EE}" type="presParOf" srcId="{5B3C6792-3061-4C4C-8BC8-78294AC76753}" destId="{2D78A54D-ADD9-486A-BD94-353A7595C34D}" srcOrd="3" destOrd="0" presId="urn:microsoft.com/office/officeart/2016/7/layout/BasicLinearProcessNumbered"/>
    <dgm:cxn modelId="{B94F1C76-7FE3-4DC5-AA3A-F218949AB0AC}" type="presParOf" srcId="{41687A46-FE5B-4404-9551-61F94C9D7AD5}" destId="{8EF0FDF5-DA2A-4CA8-BE5B-53CFDFF2DF24}" srcOrd="1" destOrd="0" presId="urn:microsoft.com/office/officeart/2016/7/layout/BasicLinearProcessNumbered"/>
    <dgm:cxn modelId="{0F906A5E-A4E4-4487-82F0-32C16DFD0124}" type="presParOf" srcId="{41687A46-FE5B-4404-9551-61F94C9D7AD5}" destId="{567F53D6-165A-4EEF-A9D3-0EF4758B264F}" srcOrd="2" destOrd="0" presId="urn:microsoft.com/office/officeart/2016/7/layout/BasicLinearProcessNumbered"/>
    <dgm:cxn modelId="{B8EBD63E-1CD3-43C0-9E2C-24F073C6B522}" type="presParOf" srcId="{567F53D6-165A-4EEF-A9D3-0EF4758B264F}" destId="{1FA94EA1-B3A2-4777-BA90-82C242E23C5F}" srcOrd="0" destOrd="0" presId="urn:microsoft.com/office/officeart/2016/7/layout/BasicLinearProcessNumbered"/>
    <dgm:cxn modelId="{FB321F39-7869-4BAF-8539-4D8430FEE107}" type="presParOf" srcId="{567F53D6-165A-4EEF-A9D3-0EF4758B264F}" destId="{5E5B3D40-38FF-40EF-BA61-E46CFF72A416}" srcOrd="1" destOrd="0" presId="urn:microsoft.com/office/officeart/2016/7/layout/BasicLinearProcessNumbered"/>
    <dgm:cxn modelId="{CF639B7D-C37C-4793-9398-56A35929F1B9}" type="presParOf" srcId="{567F53D6-165A-4EEF-A9D3-0EF4758B264F}" destId="{9CF7883D-006E-4A31-B68F-0F3BCF1936F0}" srcOrd="2" destOrd="0" presId="urn:microsoft.com/office/officeart/2016/7/layout/BasicLinearProcessNumbered"/>
    <dgm:cxn modelId="{6D640AB1-EAE6-4564-B6CD-557C6306CDA2}" type="presParOf" srcId="{567F53D6-165A-4EEF-A9D3-0EF4758B264F}" destId="{08491713-4037-41C7-863B-55926AC1A06E}" srcOrd="3" destOrd="0" presId="urn:microsoft.com/office/officeart/2016/7/layout/BasicLinearProcessNumbered"/>
    <dgm:cxn modelId="{5E1E10D6-3373-4ACE-B229-4116178814D1}" type="presParOf" srcId="{41687A46-FE5B-4404-9551-61F94C9D7AD5}" destId="{F1E468CF-378E-4B44-80F9-C2B426F9F295}" srcOrd="3" destOrd="0" presId="urn:microsoft.com/office/officeart/2016/7/layout/BasicLinearProcessNumbered"/>
    <dgm:cxn modelId="{A877215C-8139-4340-B76C-B3AD49EE66C8}" type="presParOf" srcId="{41687A46-FE5B-4404-9551-61F94C9D7AD5}" destId="{2DB59C36-9BC1-40F9-A313-97B55585E0A0}" srcOrd="4" destOrd="0" presId="urn:microsoft.com/office/officeart/2016/7/layout/BasicLinearProcessNumbered"/>
    <dgm:cxn modelId="{F27F264D-1557-4683-8A4E-2EC2AD45F6A7}" type="presParOf" srcId="{2DB59C36-9BC1-40F9-A313-97B55585E0A0}" destId="{5CE508AF-5E40-4687-995F-82F53A8FF5A5}" srcOrd="0" destOrd="0" presId="urn:microsoft.com/office/officeart/2016/7/layout/BasicLinearProcessNumbered"/>
    <dgm:cxn modelId="{0E0CA126-F580-48ED-B812-A32DEB7524C8}" type="presParOf" srcId="{2DB59C36-9BC1-40F9-A313-97B55585E0A0}" destId="{888DEFBC-68F6-4F15-AE82-4488227EEA42}" srcOrd="1" destOrd="0" presId="urn:microsoft.com/office/officeart/2016/7/layout/BasicLinearProcessNumbered"/>
    <dgm:cxn modelId="{551853D0-1275-482A-9E2D-F20893BC665B}" type="presParOf" srcId="{2DB59C36-9BC1-40F9-A313-97B55585E0A0}" destId="{69E21FBB-595B-42A7-BD00-568BE58B2B80}" srcOrd="2" destOrd="0" presId="urn:microsoft.com/office/officeart/2016/7/layout/BasicLinearProcessNumbered"/>
    <dgm:cxn modelId="{10DF90A3-2ED3-4788-A12B-B62283B8E877}" type="presParOf" srcId="{2DB59C36-9BC1-40F9-A313-97B55585E0A0}" destId="{33FAECB1-8AEF-4BF8-80FB-A11DB15E76DD}" srcOrd="3" destOrd="0" presId="urn:microsoft.com/office/officeart/2016/7/layout/BasicLinearProcessNumbered"/>
    <dgm:cxn modelId="{0F432D22-87CE-45A4-90E5-FE5C6667C279}" type="presParOf" srcId="{41687A46-FE5B-4404-9551-61F94C9D7AD5}" destId="{B8FF821B-CEB0-469B-975F-704E97B66EBE}" srcOrd="5" destOrd="0" presId="urn:microsoft.com/office/officeart/2016/7/layout/BasicLinearProcessNumbered"/>
    <dgm:cxn modelId="{57B09B4B-7639-4E62-AAE8-E742C3B1337A}" type="presParOf" srcId="{41687A46-FE5B-4404-9551-61F94C9D7AD5}" destId="{8D6F67CF-E0E9-4897-9B49-15328D290419}" srcOrd="6" destOrd="0" presId="urn:microsoft.com/office/officeart/2016/7/layout/BasicLinearProcessNumbered"/>
    <dgm:cxn modelId="{932B89D8-1776-43E0-A5CD-1941BF9B0D26}" type="presParOf" srcId="{8D6F67CF-E0E9-4897-9B49-15328D290419}" destId="{D137655E-2FA3-4E63-975C-7528F341D233}" srcOrd="0" destOrd="0" presId="urn:microsoft.com/office/officeart/2016/7/layout/BasicLinearProcessNumbered"/>
    <dgm:cxn modelId="{68B36FA8-72D1-44B3-8766-360D84760B5A}" type="presParOf" srcId="{8D6F67CF-E0E9-4897-9B49-15328D290419}" destId="{171D4CB7-75A5-4825-A307-5A528FC8B868}" srcOrd="1" destOrd="0" presId="urn:microsoft.com/office/officeart/2016/7/layout/BasicLinearProcessNumbered"/>
    <dgm:cxn modelId="{12470451-7DCF-447E-A4F7-44D52FC025E0}" type="presParOf" srcId="{8D6F67CF-E0E9-4897-9B49-15328D290419}" destId="{1F5B25EE-E58B-454C-907B-45A0866AAF40}" srcOrd="2" destOrd="0" presId="urn:microsoft.com/office/officeart/2016/7/layout/BasicLinearProcessNumbered"/>
    <dgm:cxn modelId="{32A3D506-12B7-41D8-9021-9891B2278D5B}" type="presParOf" srcId="{8D6F67CF-E0E9-4897-9B49-15328D290419}" destId="{F314C407-A259-44AD-A25A-D07D23BB236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280CF-B58F-4048-ACB3-4CA032AF808A}"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65EF954A-F692-472C-9519-A1288AEDDA0C}">
      <dgm:prSet/>
      <dgm:spPr/>
      <dgm:t>
        <a:bodyPr/>
        <a:lstStyle/>
        <a:p>
          <a:r>
            <a:rPr lang="en-US"/>
            <a:t>CHEMICALS AND ACIDS</a:t>
          </a:r>
        </a:p>
      </dgm:t>
    </dgm:pt>
    <dgm:pt modelId="{6A37026A-1097-4D5B-9F8F-4A5F358A177A}" type="parTrans" cxnId="{FF9A8B2C-D96F-49E9-9C89-BF9DCC106C48}">
      <dgm:prSet/>
      <dgm:spPr/>
      <dgm:t>
        <a:bodyPr/>
        <a:lstStyle/>
        <a:p>
          <a:endParaRPr lang="en-US"/>
        </a:p>
      </dgm:t>
    </dgm:pt>
    <dgm:pt modelId="{2634450F-DC10-4428-A53D-F9DF805E23DD}" type="sibTrans" cxnId="{FF9A8B2C-D96F-49E9-9C89-BF9DCC106C48}">
      <dgm:prSet/>
      <dgm:spPr/>
      <dgm:t>
        <a:bodyPr/>
        <a:lstStyle/>
        <a:p>
          <a:endParaRPr lang="en-US"/>
        </a:p>
      </dgm:t>
    </dgm:pt>
    <dgm:pt modelId="{A97A143F-4158-4EE5-81D7-82B5D0A033A8}">
      <dgm:prSet/>
      <dgm:spPr/>
      <dgm:t>
        <a:bodyPr/>
        <a:lstStyle/>
        <a:p>
          <a:r>
            <a:rPr lang="en-US"/>
            <a:t>KNIVES AND SHARPS</a:t>
          </a:r>
        </a:p>
      </dgm:t>
    </dgm:pt>
    <dgm:pt modelId="{F12A30D9-3D21-4AD4-87F5-23E64F0EAA6D}" type="parTrans" cxnId="{1EC386A5-6957-4589-8BC0-8B3905173ABE}">
      <dgm:prSet/>
      <dgm:spPr/>
      <dgm:t>
        <a:bodyPr/>
        <a:lstStyle/>
        <a:p>
          <a:endParaRPr lang="en-US"/>
        </a:p>
      </dgm:t>
    </dgm:pt>
    <dgm:pt modelId="{EAA21B01-8197-42DE-B570-80F9566246DB}" type="sibTrans" cxnId="{1EC386A5-6957-4589-8BC0-8B3905173ABE}">
      <dgm:prSet/>
      <dgm:spPr/>
      <dgm:t>
        <a:bodyPr/>
        <a:lstStyle/>
        <a:p>
          <a:endParaRPr lang="en-US"/>
        </a:p>
      </dgm:t>
    </dgm:pt>
    <dgm:pt modelId="{DF3F3217-5E5B-4C70-8C2E-650F0BD09E32}">
      <dgm:prSet/>
      <dgm:spPr/>
      <dgm:t>
        <a:bodyPr/>
        <a:lstStyle/>
        <a:p>
          <a:r>
            <a:rPr lang="en-US"/>
            <a:t>ARSON AND INCENDIARY DEVICES</a:t>
          </a:r>
        </a:p>
      </dgm:t>
    </dgm:pt>
    <dgm:pt modelId="{1F9D4A40-8E07-43A5-93BE-1A93CDCA0F6B}" type="parTrans" cxnId="{B6C2589C-BAED-4886-B5FE-EE6EA3492AF0}">
      <dgm:prSet/>
      <dgm:spPr/>
      <dgm:t>
        <a:bodyPr/>
        <a:lstStyle/>
        <a:p>
          <a:endParaRPr lang="en-US"/>
        </a:p>
      </dgm:t>
    </dgm:pt>
    <dgm:pt modelId="{CBD5D652-2BE9-4052-BC84-A8809A351A6C}" type="sibTrans" cxnId="{B6C2589C-BAED-4886-B5FE-EE6EA3492AF0}">
      <dgm:prSet/>
      <dgm:spPr/>
      <dgm:t>
        <a:bodyPr/>
        <a:lstStyle/>
        <a:p>
          <a:endParaRPr lang="en-US"/>
        </a:p>
      </dgm:t>
    </dgm:pt>
    <dgm:pt modelId="{A02B1F16-356D-405C-A56E-BF9C1027C2DE}">
      <dgm:prSet/>
      <dgm:spPr/>
      <dgm:t>
        <a:bodyPr/>
        <a:lstStyle/>
        <a:p>
          <a:r>
            <a:rPr lang="en-US"/>
            <a:t>BOMBS AND EXPLOSIVES</a:t>
          </a:r>
        </a:p>
      </dgm:t>
    </dgm:pt>
    <dgm:pt modelId="{ED63DAF8-26C0-4BD6-8AE5-60015C268ACE}" type="parTrans" cxnId="{FBDE83D3-E5FC-40A4-8F6D-4AA05D99EEED}">
      <dgm:prSet/>
      <dgm:spPr/>
      <dgm:t>
        <a:bodyPr/>
        <a:lstStyle/>
        <a:p>
          <a:endParaRPr lang="en-US"/>
        </a:p>
      </dgm:t>
    </dgm:pt>
    <dgm:pt modelId="{54A4A745-FFAF-45A0-BDFE-AE88181A9F69}" type="sibTrans" cxnId="{FBDE83D3-E5FC-40A4-8F6D-4AA05D99EEED}">
      <dgm:prSet/>
      <dgm:spPr/>
      <dgm:t>
        <a:bodyPr/>
        <a:lstStyle/>
        <a:p>
          <a:endParaRPr lang="en-US"/>
        </a:p>
      </dgm:t>
    </dgm:pt>
    <dgm:pt modelId="{CDDA68A1-0EAC-4AA8-B875-D7CF18AFCF75}">
      <dgm:prSet/>
      <dgm:spPr/>
      <dgm:t>
        <a:bodyPr/>
        <a:lstStyle/>
        <a:p>
          <a:r>
            <a:rPr lang="en-US"/>
            <a:t>POISONS AND CONTAMINATIONS</a:t>
          </a:r>
        </a:p>
      </dgm:t>
    </dgm:pt>
    <dgm:pt modelId="{17739254-C161-47E8-8F5C-0DD81517CDE1}" type="parTrans" cxnId="{0C7D02F2-80A9-4223-AB48-5F7EF7F2D08D}">
      <dgm:prSet/>
      <dgm:spPr/>
      <dgm:t>
        <a:bodyPr/>
        <a:lstStyle/>
        <a:p>
          <a:endParaRPr lang="en-US"/>
        </a:p>
      </dgm:t>
    </dgm:pt>
    <dgm:pt modelId="{EF4927CF-01EA-4FDF-825B-753020F1CE7B}" type="sibTrans" cxnId="{0C7D02F2-80A9-4223-AB48-5F7EF7F2D08D}">
      <dgm:prSet/>
      <dgm:spPr/>
      <dgm:t>
        <a:bodyPr/>
        <a:lstStyle/>
        <a:p>
          <a:endParaRPr lang="en-US"/>
        </a:p>
      </dgm:t>
    </dgm:pt>
    <dgm:pt modelId="{498A268B-6213-4F90-B8AD-0829BDF9D1B3}">
      <dgm:prSet/>
      <dgm:spPr/>
      <dgm:t>
        <a:bodyPr/>
        <a:lstStyle/>
        <a:p>
          <a:r>
            <a:rPr lang="en-US"/>
            <a:t>MOTOR VEHICLES</a:t>
          </a:r>
        </a:p>
      </dgm:t>
    </dgm:pt>
    <dgm:pt modelId="{65A95CF0-AAE6-495D-AA3A-4E01C4EF221C}" type="parTrans" cxnId="{17CC5CBD-6C77-4212-998C-5CFFA1AB22BC}">
      <dgm:prSet/>
      <dgm:spPr/>
      <dgm:t>
        <a:bodyPr/>
        <a:lstStyle/>
        <a:p>
          <a:endParaRPr lang="en-US"/>
        </a:p>
      </dgm:t>
    </dgm:pt>
    <dgm:pt modelId="{85467AE3-9694-413F-9EFB-CF33E4E63489}" type="sibTrans" cxnId="{17CC5CBD-6C77-4212-998C-5CFFA1AB22BC}">
      <dgm:prSet/>
      <dgm:spPr/>
      <dgm:t>
        <a:bodyPr/>
        <a:lstStyle/>
        <a:p>
          <a:endParaRPr lang="en-US"/>
        </a:p>
      </dgm:t>
    </dgm:pt>
    <dgm:pt modelId="{4D418812-5C3E-414B-96D3-E67D75D14CD1}">
      <dgm:prSet/>
      <dgm:spPr/>
      <dgm:t>
        <a:bodyPr/>
        <a:lstStyle/>
        <a:p>
          <a:r>
            <a:rPr lang="en-US"/>
            <a:t>DRONES</a:t>
          </a:r>
        </a:p>
      </dgm:t>
    </dgm:pt>
    <dgm:pt modelId="{63062E0E-F0DC-4D0E-99BC-FCECA5A66FB8}" type="parTrans" cxnId="{8351D73A-9322-4979-82EA-B08E1DF640F1}">
      <dgm:prSet/>
      <dgm:spPr/>
      <dgm:t>
        <a:bodyPr/>
        <a:lstStyle/>
        <a:p>
          <a:endParaRPr lang="en-US"/>
        </a:p>
      </dgm:t>
    </dgm:pt>
    <dgm:pt modelId="{79FFBD81-ABA7-4AFE-A647-37EAF5E14E2B}" type="sibTrans" cxnId="{8351D73A-9322-4979-82EA-B08E1DF640F1}">
      <dgm:prSet/>
      <dgm:spPr/>
      <dgm:t>
        <a:bodyPr/>
        <a:lstStyle/>
        <a:p>
          <a:endParaRPr lang="en-US"/>
        </a:p>
      </dgm:t>
    </dgm:pt>
    <dgm:pt modelId="{B589E56A-264C-4817-9F21-A1DEDF4CB6E1}" type="pres">
      <dgm:prSet presAssocID="{EB1280CF-B58F-4048-ACB3-4CA032AF808A}" presName="root" presStyleCnt="0">
        <dgm:presLayoutVars>
          <dgm:dir/>
          <dgm:resizeHandles val="exact"/>
        </dgm:presLayoutVars>
      </dgm:prSet>
      <dgm:spPr/>
    </dgm:pt>
    <dgm:pt modelId="{17ED87E0-53EF-443B-A0E1-06FA3E46CAF1}" type="pres">
      <dgm:prSet presAssocID="{EB1280CF-B58F-4048-ACB3-4CA032AF808A}" presName="container" presStyleCnt="0">
        <dgm:presLayoutVars>
          <dgm:dir/>
          <dgm:resizeHandles val="exact"/>
        </dgm:presLayoutVars>
      </dgm:prSet>
      <dgm:spPr/>
    </dgm:pt>
    <dgm:pt modelId="{A2257110-7921-416F-B4F4-90F14D7BF35C}" type="pres">
      <dgm:prSet presAssocID="{65EF954A-F692-472C-9519-A1288AEDDA0C}" presName="compNode" presStyleCnt="0"/>
      <dgm:spPr/>
    </dgm:pt>
    <dgm:pt modelId="{946F36EC-B985-492F-813C-C66A2608B29A}" type="pres">
      <dgm:prSet presAssocID="{65EF954A-F692-472C-9519-A1288AEDDA0C}" presName="iconBgRect" presStyleLbl="bgShp" presStyleIdx="0" presStyleCnt="7"/>
      <dgm:spPr/>
    </dgm:pt>
    <dgm:pt modelId="{62214DBF-0E1A-4E12-8851-879158D5F3DF}" type="pres">
      <dgm:prSet presAssocID="{65EF954A-F692-472C-9519-A1288AEDDA0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00A2128A-D63E-455C-9B3E-8375033B0065}" type="pres">
      <dgm:prSet presAssocID="{65EF954A-F692-472C-9519-A1288AEDDA0C}" presName="spaceRect" presStyleCnt="0"/>
      <dgm:spPr/>
    </dgm:pt>
    <dgm:pt modelId="{5B08E5EC-344B-41BC-8570-7F6AE6C31862}" type="pres">
      <dgm:prSet presAssocID="{65EF954A-F692-472C-9519-A1288AEDDA0C}" presName="textRect" presStyleLbl="revTx" presStyleIdx="0" presStyleCnt="7">
        <dgm:presLayoutVars>
          <dgm:chMax val="1"/>
          <dgm:chPref val="1"/>
        </dgm:presLayoutVars>
      </dgm:prSet>
      <dgm:spPr/>
    </dgm:pt>
    <dgm:pt modelId="{461F02BF-F24F-41A7-9924-659D1FFA2A11}" type="pres">
      <dgm:prSet presAssocID="{2634450F-DC10-4428-A53D-F9DF805E23DD}" presName="sibTrans" presStyleLbl="sibTrans2D1" presStyleIdx="0" presStyleCnt="0"/>
      <dgm:spPr/>
    </dgm:pt>
    <dgm:pt modelId="{2BC4C609-9B12-440A-8EDC-A0280F1D00A4}" type="pres">
      <dgm:prSet presAssocID="{A97A143F-4158-4EE5-81D7-82B5D0A033A8}" presName="compNode" presStyleCnt="0"/>
      <dgm:spPr/>
    </dgm:pt>
    <dgm:pt modelId="{2B8A0672-E24B-490F-98F3-342E9261F749}" type="pres">
      <dgm:prSet presAssocID="{A97A143F-4158-4EE5-81D7-82B5D0A033A8}" presName="iconBgRect" presStyleLbl="bgShp" presStyleIdx="1" presStyleCnt="7"/>
      <dgm:spPr/>
    </dgm:pt>
    <dgm:pt modelId="{4AD41203-946E-4833-B207-2FA1C44F7544}" type="pres">
      <dgm:prSet presAssocID="{A97A143F-4158-4EE5-81D7-82B5D0A033A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nife"/>
        </a:ext>
      </dgm:extLst>
    </dgm:pt>
    <dgm:pt modelId="{535C8895-46FA-4B93-A367-E13F54F7BE5E}" type="pres">
      <dgm:prSet presAssocID="{A97A143F-4158-4EE5-81D7-82B5D0A033A8}" presName="spaceRect" presStyleCnt="0"/>
      <dgm:spPr/>
    </dgm:pt>
    <dgm:pt modelId="{162DC458-B215-416E-BD7D-B0BFC1361608}" type="pres">
      <dgm:prSet presAssocID="{A97A143F-4158-4EE5-81D7-82B5D0A033A8}" presName="textRect" presStyleLbl="revTx" presStyleIdx="1" presStyleCnt="7">
        <dgm:presLayoutVars>
          <dgm:chMax val="1"/>
          <dgm:chPref val="1"/>
        </dgm:presLayoutVars>
      </dgm:prSet>
      <dgm:spPr/>
    </dgm:pt>
    <dgm:pt modelId="{6E643DB1-C22A-4D6D-8BE8-2A76BFF04AFD}" type="pres">
      <dgm:prSet presAssocID="{EAA21B01-8197-42DE-B570-80F9566246DB}" presName="sibTrans" presStyleLbl="sibTrans2D1" presStyleIdx="0" presStyleCnt="0"/>
      <dgm:spPr/>
    </dgm:pt>
    <dgm:pt modelId="{880DB420-9DAB-4A79-BF5E-75C0BF35760A}" type="pres">
      <dgm:prSet presAssocID="{DF3F3217-5E5B-4C70-8C2E-650F0BD09E32}" presName="compNode" presStyleCnt="0"/>
      <dgm:spPr/>
    </dgm:pt>
    <dgm:pt modelId="{203147E7-A4A5-4040-9012-4CE30CEC9A39}" type="pres">
      <dgm:prSet presAssocID="{DF3F3217-5E5B-4C70-8C2E-650F0BD09E32}" presName="iconBgRect" presStyleLbl="bgShp" presStyleIdx="2" presStyleCnt="7"/>
      <dgm:spPr/>
    </dgm:pt>
    <dgm:pt modelId="{EAE452F2-3FBD-4FA4-BA94-868D7D6E2198}" type="pres">
      <dgm:prSet presAssocID="{DF3F3217-5E5B-4C70-8C2E-650F0BD09E3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mmable"/>
        </a:ext>
      </dgm:extLst>
    </dgm:pt>
    <dgm:pt modelId="{5E8ABB92-A46E-4690-93DD-DD6DED89DFD6}" type="pres">
      <dgm:prSet presAssocID="{DF3F3217-5E5B-4C70-8C2E-650F0BD09E32}" presName="spaceRect" presStyleCnt="0"/>
      <dgm:spPr/>
    </dgm:pt>
    <dgm:pt modelId="{B2088835-455D-4B91-95D4-704B0274D807}" type="pres">
      <dgm:prSet presAssocID="{DF3F3217-5E5B-4C70-8C2E-650F0BD09E32}" presName="textRect" presStyleLbl="revTx" presStyleIdx="2" presStyleCnt="7">
        <dgm:presLayoutVars>
          <dgm:chMax val="1"/>
          <dgm:chPref val="1"/>
        </dgm:presLayoutVars>
      </dgm:prSet>
      <dgm:spPr/>
    </dgm:pt>
    <dgm:pt modelId="{EF2CC7A9-165C-4FC8-808B-B62CEADC4226}" type="pres">
      <dgm:prSet presAssocID="{CBD5D652-2BE9-4052-BC84-A8809A351A6C}" presName="sibTrans" presStyleLbl="sibTrans2D1" presStyleIdx="0" presStyleCnt="0"/>
      <dgm:spPr/>
    </dgm:pt>
    <dgm:pt modelId="{7BC52CEB-4A2F-48F2-B13B-7468DC6378F2}" type="pres">
      <dgm:prSet presAssocID="{A02B1F16-356D-405C-A56E-BF9C1027C2DE}" presName="compNode" presStyleCnt="0"/>
      <dgm:spPr/>
    </dgm:pt>
    <dgm:pt modelId="{41856144-E0BF-4B6C-9740-D651AB003EA4}" type="pres">
      <dgm:prSet presAssocID="{A02B1F16-356D-405C-A56E-BF9C1027C2DE}" presName="iconBgRect" presStyleLbl="bgShp" presStyleIdx="3" presStyleCnt="7"/>
      <dgm:spPr/>
    </dgm:pt>
    <dgm:pt modelId="{C895ECA0-F741-4958-AD96-E4ADAF6795EA}" type="pres">
      <dgm:prSet presAssocID="{A02B1F16-356D-405C-A56E-BF9C1027C2D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
        </a:ext>
      </dgm:extLst>
    </dgm:pt>
    <dgm:pt modelId="{6CFEE8F0-9349-471E-973D-E704C702E094}" type="pres">
      <dgm:prSet presAssocID="{A02B1F16-356D-405C-A56E-BF9C1027C2DE}" presName="spaceRect" presStyleCnt="0"/>
      <dgm:spPr/>
    </dgm:pt>
    <dgm:pt modelId="{50AC1513-5CF3-49A4-AD4C-B21A8A4DC747}" type="pres">
      <dgm:prSet presAssocID="{A02B1F16-356D-405C-A56E-BF9C1027C2DE}" presName="textRect" presStyleLbl="revTx" presStyleIdx="3" presStyleCnt="7">
        <dgm:presLayoutVars>
          <dgm:chMax val="1"/>
          <dgm:chPref val="1"/>
        </dgm:presLayoutVars>
      </dgm:prSet>
      <dgm:spPr/>
    </dgm:pt>
    <dgm:pt modelId="{42F4A8FE-D750-4091-A6BB-31AF1727DB6C}" type="pres">
      <dgm:prSet presAssocID="{54A4A745-FFAF-45A0-BDFE-AE88181A9F69}" presName="sibTrans" presStyleLbl="sibTrans2D1" presStyleIdx="0" presStyleCnt="0"/>
      <dgm:spPr/>
    </dgm:pt>
    <dgm:pt modelId="{AF5BC345-D394-405D-87ED-F566EA3D5ECD}" type="pres">
      <dgm:prSet presAssocID="{CDDA68A1-0EAC-4AA8-B875-D7CF18AFCF75}" presName="compNode" presStyleCnt="0"/>
      <dgm:spPr/>
    </dgm:pt>
    <dgm:pt modelId="{FA62A3D4-7EA8-4190-B726-25CD8CB427DD}" type="pres">
      <dgm:prSet presAssocID="{CDDA68A1-0EAC-4AA8-B875-D7CF18AFCF75}" presName="iconBgRect" presStyleLbl="bgShp" presStyleIdx="4" presStyleCnt="7"/>
      <dgm:spPr/>
    </dgm:pt>
    <dgm:pt modelId="{DFFEA7EB-6B05-41BF-81E3-DF618F0851DE}" type="pres">
      <dgm:prSet presAssocID="{CDDA68A1-0EAC-4AA8-B875-D7CF18AFCF7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ger"/>
        </a:ext>
      </dgm:extLst>
    </dgm:pt>
    <dgm:pt modelId="{FED4BDFE-F2B7-49A9-A2DE-CF08A5B16B8E}" type="pres">
      <dgm:prSet presAssocID="{CDDA68A1-0EAC-4AA8-B875-D7CF18AFCF75}" presName="spaceRect" presStyleCnt="0"/>
      <dgm:spPr/>
    </dgm:pt>
    <dgm:pt modelId="{49BEE979-6884-4075-8DE4-6ADD8FCC01FF}" type="pres">
      <dgm:prSet presAssocID="{CDDA68A1-0EAC-4AA8-B875-D7CF18AFCF75}" presName="textRect" presStyleLbl="revTx" presStyleIdx="4" presStyleCnt="7">
        <dgm:presLayoutVars>
          <dgm:chMax val="1"/>
          <dgm:chPref val="1"/>
        </dgm:presLayoutVars>
      </dgm:prSet>
      <dgm:spPr/>
    </dgm:pt>
    <dgm:pt modelId="{6356A338-7375-4EB9-84E2-0A05C596ECF3}" type="pres">
      <dgm:prSet presAssocID="{EF4927CF-01EA-4FDF-825B-753020F1CE7B}" presName="sibTrans" presStyleLbl="sibTrans2D1" presStyleIdx="0" presStyleCnt="0"/>
      <dgm:spPr/>
    </dgm:pt>
    <dgm:pt modelId="{642A3E73-1B2E-4191-90D3-3BA62C2C514C}" type="pres">
      <dgm:prSet presAssocID="{498A268B-6213-4F90-B8AD-0829BDF9D1B3}" presName="compNode" presStyleCnt="0"/>
      <dgm:spPr/>
    </dgm:pt>
    <dgm:pt modelId="{13DDC65E-E456-4065-8616-8EEB24B5F7B7}" type="pres">
      <dgm:prSet presAssocID="{498A268B-6213-4F90-B8AD-0829BDF9D1B3}" presName="iconBgRect" presStyleLbl="bgShp" presStyleIdx="5" presStyleCnt="7"/>
      <dgm:spPr/>
    </dgm:pt>
    <dgm:pt modelId="{E7B1CD9A-E975-4872-B841-8116439B9050}" type="pres">
      <dgm:prSet presAssocID="{498A268B-6213-4F90-B8AD-0829BDF9D1B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lectric Car"/>
        </a:ext>
      </dgm:extLst>
    </dgm:pt>
    <dgm:pt modelId="{450BA817-D4AF-4E55-9A9A-7BACD47F6389}" type="pres">
      <dgm:prSet presAssocID="{498A268B-6213-4F90-B8AD-0829BDF9D1B3}" presName="spaceRect" presStyleCnt="0"/>
      <dgm:spPr/>
    </dgm:pt>
    <dgm:pt modelId="{DD5CFA48-8E1A-4E3D-B84E-AF9F205BEE09}" type="pres">
      <dgm:prSet presAssocID="{498A268B-6213-4F90-B8AD-0829BDF9D1B3}" presName="textRect" presStyleLbl="revTx" presStyleIdx="5" presStyleCnt="7">
        <dgm:presLayoutVars>
          <dgm:chMax val="1"/>
          <dgm:chPref val="1"/>
        </dgm:presLayoutVars>
      </dgm:prSet>
      <dgm:spPr/>
    </dgm:pt>
    <dgm:pt modelId="{CDE0EE60-DB0D-4AF2-BB1B-30EFB16DD173}" type="pres">
      <dgm:prSet presAssocID="{85467AE3-9694-413F-9EFB-CF33E4E63489}" presName="sibTrans" presStyleLbl="sibTrans2D1" presStyleIdx="0" presStyleCnt="0"/>
      <dgm:spPr/>
    </dgm:pt>
    <dgm:pt modelId="{0F48E0FD-6E24-48CD-9401-0F28A5E60DA7}" type="pres">
      <dgm:prSet presAssocID="{4D418812-5C3E-414B-96D3-E67D75D14CD1}" presName="compNode" presStyleCnt="0"/>
      <dgm:spPr/>
    </dgm:pt>
    <dgm:pt modelId="{B04CB299-8E39-47C1-A9B3-977BB7B29EEE}" type="pres">
      <dgm:prSet presAssocID="{4D418812-5C3E-414B-96D3-E67D75D14CD1}" presName="iconBgRect" presStyleLbl="bgShp" presStyleIdx="6" presStyleCnt="7"/>
      <dgm:spPr/>
    </dgm:pt>
    <dgm:pt modelId="{66A6C707-BAA2-410D-8E8C-61BBFDC8CF79}" type="pres">
      <dgm:prSet presAssocID="{4D418812-5C3E-414B-96D3-E67D75D14CD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irplane"/>
        </a:ext>
      </dgm:extLst>
    </dgm:pt>
    <dgm:pt modelId="{5FC63649-FDFC-4C7A-956F-E8B4A5006C0E}" type="pres">
      <dgm:prSet presAssocID="{4D418812-5C3E-414B-96D3-E67D75D14CD1}" presName="spaceRect" presStyleCnt="0"/>
      <dgm:spPr/>
    </dgm:pt>
    <dgm:pt modelId="{81CD6176-1EDF-40BF-B213-C34A16F89205}" type="pres">
      <dgm:prSet presAssocID="{4D418812-5C3E-414B-96D3-E67D75D14CD1}" presName="textRect" presStyleLbl="revTx" presStyleIdx="6" presStyleCnt="7">
        <dgm:presLayoutVars>
          <dgm:chMax val="1"/>
          <dgm:chPref val="1"/>
        </dgm:presLayoutVars>
      </dgm:prSet>
      <dgm:spPr/>
    </dgm:pt>
  </dgm:ptLst>
  <dgm:cxnLst>
    <dgm:cxn modelId="{37C75807-7B74-4F45-9D4E-C0008EDD450D}" type="presOf" srcId="{2634450F-DC10-4428-A53D-F9DF805E23DD}" destId="{461F02BF-F24F-41A7-9924-659D1FFA2A11}" srcOrd="0" destOrd="0" presId="urn:microsoft.com/office/officeart/2018/2/layout/IconCircleList"/>
    <dgm:cxn modelId="{B6DEA322-80BA-4191-AD4A-DCB69A01E53F}" type="presOf" srcId="{EAA21B01-8197-42DE-B570-80F9566246DB}" destId="{6E643DB1-C22A-4D6D-8BE8-2A76BFF04AFD}" srcOrd="0" destOrd="0" presId="urn:microsoft.com/office/officeart/2018/2/layout/IconCircleList"/>
    <dgm:cxn modelId="{FF9A8B2C-D96F-49E9-9C89-BF9DCC106C48}" srcId="{EB1280CF-B58F-4048-ACB3-4CA032AF808A}" destId="{65EF954A-F692-472C-9519-A1288AEDDA0C}" srcOrd="0" destOrd="0" parTransId="{6A37026A-1097-4D5B-9F8F-4A5F358A177A}" sibTransId="{2634450F-DC10-4428-A53D-F9DF805E23DD}"/>
    <dgm:cxn modelId="{4DC8262D-AF49-47B2-A16B-60D1A3288A90}" type="presOf" srcId="{65EF954A-F692-472C-9519-A1288AEDDA0C}" destId="{5B08E5EC-344B-41BC-8570-7F6AE6C31862}" srcOrd="0" destOrd="0" presId="urn:microsoft.com/office/officeart/2018/2/layout/IconCircleList"/>
    <dgm:cxn modelId="{0CBFB132-BAF3-4DBF-8792-4504836FB1D4}" type="presOf" srcId="{EB1280CF-B58F-4048-ACB3-4CA032AF808A}" destId="{B589E56A-264C-4817-9F21-A1DEDF4CB6E1}" srcOrd="0" destOrd="0" presId="urn:microsoft.com/office/officeart/2018/2/layout/IconCircleList"/>
    <dgm:cxn modelId="{496F3D36-86E4-44FF-9F9B-635DEF9C62B4}" type="presOf" srcId="{DF3F3217-5E5B-4C70-8C2E-650F0BD09E32}" destId="{B2088835-455D-4B91-95D4-704B0274D807}" srcOrd="0" destOrd="0" presId="urn:microsoft.com/office/officeart/2018/2/layout/IconCircleList"/>
    <dgm:cxn modelId="{8351D73A-9322-4979-82EA-B08E1DF640F1}" srcId="{EB1280CF-B58F-4048-ACB3-4CA032AF808A}" destId="{4D418812-5C3E-414B-96D3-E67D75D14CD1}" srcOrd="6" destOrd="0" parTransId="{63062E0E-F0DC-4D0E-99BC-FCECA5A66FB8}" sibTransId="{79FFBD81-ABA7-4AFE-A647-37EAF5E14E2B}"/>
    <dgm:cxn modelId="{5BA78248-92E8-4323-A148-57F02F467929}" type="presOf" srcId="{498A268B-6213-4F90-B8AD-0829BDF9D1B3}" destId="{DD5CFA48-8E1A-4E3D-B84E-AF9F205BEE09}" srcOrd="0" destOrd="0" presId="urn:microsoft.com/office/officeart/2018/2/layout/IconCircleList"/>
    <dgm:cxn modelId="{DC0B6754-ED10-424F-AEED-C3BEB99E7CE5}" type="presOf" srcId="{A02B1F16-356D-405C-A56E-BF9C1027C2DE}" destId="{50AC1513-5CF3-49A4-AD4C-B21A8A4DC747}" srcOrd="0" destOrd="0" presId="urn:microsoft.com/office/officeart/2018/2/layout/IconCircleList"/>
    <dgm:cxn modelId="{D0154D6F-4831-4C72-BAF8-3744C97D10A5}" type="presOf" srcId="{A97A143F-4158-4EE5-81D7-82B5D0A033A8}" destId="{162DC458-B215-416E-BD7D-B0BFC1361608}" srcOrd="0" destOrd="0" presId="urn:microsoft.com/office/officeart/2018/2/layout/IconCircleList"/>
    <dgm:cxn modelId="{676D8A81-1483-43D7-9C67-A6496A764E5B}" type="presOf" srcId="{85467AE3-9694-413F-9EFB-CF33E4E63489}" destId="{CDE0EE60-DB0D-4AF2-BB1B-30EFB16DD173}" srcOrd="0" destOrd="0" presId="urn:microsoft.com/office/officeart/2018/2/layout/IconCircleList"/>
    <dgm:cxn modelId="{8A853084-4BEC-4D9B-BACB-01723FCC5748}" type="presOf" srcId="{54A4A745-FFAF-45A0-BDFE-AE88181A9F69}" destId="{42F4A8FE-D750-4091-A6BB-31AF1727DB6C}" srcOrd="0" destOrd="0" presId="urn:microsoft.com/office/officeart/2018/2/layout/IconCircleList"/>
    <dgm:cxn modelId="{C6370297-C4E6-4951-8F6A-C9FEE3989858}" type="presOf" srcId="{4D418812-5C3E-414B-96D3-E67D75D14CD1}" destId="{81CD6176-1EDF-40BF-B213-C34A16F89205}" srcOrd="0" destOrd="0" presId="urn:microsoft.com/office/officeart/2018/2/layout/IconCircleList"/>
    <dgm:cxn modelId="{B6C2589C-BAED-4886-B5FE-EE6EA3492AF0}" srcId="{EB1280CF-B58F-4048-ACB3-4CA032AF808A}" destId="{DF3F3217-5E5B-4C70-8C2E-650F0BD09E32}" srcOrd="2" destOrd="0" parTransId="{1F9D4A40-8E07-43A5-93BE-1A93CDCA0F6B}" sibTransId="{CBD5D652-2BE9-4052-BC84-A8809A351A6C}"/>
    <dgm:cxn modelId="{1EC386A5-6957-4589-8BC0-8B3905173ABE}" srcId="{EB1280CF-B58F-4048-ACB3-4CA032AF808A}" destId="{A97A143F-4158-4EE5-81D7-82B5D0A033A8}" srcOrd="1" destOrd="0" parTransId="{F12A30D9-3D21-4AD4-87F5-23E64F0EAA6D}" sibTransId="{EAA21B01-8197-42DE-B570-80F9566246DB}"/>
    <dgm:cxn modelId="{601950B5-5331-4006-B7BA-4E5B9A82DC0D}" type="presOf" srcId="{CDDA68A1-0EAC-4AA8-B875-D7CF18AFCF75}" destId="{49BEE979-6884-4075-8DE4-6ADD8FCC01FF}" srcOrd="0" destOrd="0" presId="urn:microsoft.com/office/officeart/2018/2/layout/IconCircleList"/>
    <dgm:cxn modelId="{176F6FB5-5B16-474E-AD5D-F4E02B88221C}" type="presOf" srcId="{EF4927CF-01EA-4FDF-825B-753020F1CE7B}" destId="{6356A338-7375-4EB9-84E2-0A05C596ECF3}" srcOrd="0" destOrd="0" presId="urn:microsoft.com/office/officeart/2018/2/layout/IconCircleList"/>
    <dgm:cxn modelId="{17CC5CBD-6C77-4212-998C-5CFFA1AB22BC}" srcId="{EB1280CF-B58F-4048-ACB3-4CA032AF808A}" destId="{498A268B-6213-4F90-B8AD-0829BDF9D1B3}" srcOrd="5" destOrd="0" parTransId="{65A95CF0-AAE6-495D-AA3A-4E01C4EF221C}" sibTransId="{85467AE3-9694-413F-9EFB-CF33E4E63489}"/>
    <dgm:cxn modelId="{7323F8CD-C8F8-4BE6-9379-E77F10AAB898}" type="presOf" srcId="{CBD5D652-2BE9-4052-BC84-A8809A351A6C}" destId="{EF2CC7A9-165C-4FC8-808B-B62CEADC4226}" srcOrd="0" destOrd="0" presId="urn:microsoft.com/office/officeart/2018/2/layout/IconCircleList"/>
    <dgm:cxn modelId="{FBDE83D3-E5FC-40A4-8F6D-4AA05D99EEED}" srcId="{EB1280CF-B58F-4048-ACB3-4CA032AF808A}" destId="{A02B1F16-356D-405C-A56E-BF9C1027C2DE}" srcOrd="3" destOrd="0" parTransId="{ED63DAF8-26C0-4BD6-8AE5-60015C268ACE}" sibTransId="{54A4A745-FFAF-45A0-BDFE-AE88181A9F69}"/>
    <dgm:cxn modelId="{0C7D02F2-80A9-4223-AB48-5F7EF7F2D08D}" srcId="{EB1280CF-B58F-4048-ACB3-4CA032AF808A}" destId="{CDDA68A1-0EAC-4AA8-B875-D7CF18AFCF75}" srcOrd="4" destOrd="0" parTransId="{17739254-C161-47E8-8F5C-0DD81517CDE1}" sibTransId="{EF4927CF-01EA-4FDF-825B-753020F1CE7B}"/>
    <dgm:cxn modelId="{16DE7B81-BE48-44C8-8C50-870320C31272}" type="presParOf" srcId="{B589E56A-264C-4817-9F21-A1DEDF4CB6E1}" destId="{17ED87E0-53EF-443B-A0E1-06FA3E46CAF1}" srcOrd="0" destOrd="0" presId="urn:microsoft.com/office/officeart/2018/2/layout/IconCircleList"/>
    <dgm:cxn modelId="{440C36B4-7477-4D31-B030-0E67E3B6C2AB}" type="presParOf" srcId="{17ED87E0-53EF-443B-A0E1-06FA3E46CAF1}" destId="{A2257110-7921-416F-B4F4-90F14D7BF35C}" srcOrd="0" destOrd="0" presId="urn:microsoft.com/office/officeart/2018/2/layout/IconCircleList"/>
    <dgm:cxn modelId="{B8FF4C54-B6F3-4B42-85D1-7D2ABFD96545}" type="presParOf" srcId="{A2257110-7921-416F-B4F4-90F14D7BF35C}" destId="{946F36EC-B985-492F-813C-C66A2608B29A}" srcOrd="0" destOrd="0" presId="urn:microsoft.com/office/officeart/2018/2/layout/IconCircleList"/>
    <dgm:cxn modelId="{22810167-FD1C-4540-AC5D-9D6219693D43}" type="presParOf" srcId="{A2257110-7921-416F-B4F4-90F14D7BF35C}" destId="{62214DBF-0E1A-4E12-8851-879158D5F3DF}" srcOrd="1" destOrd="0" presId="urn:microsoft.com/office/officeart/2018/2/layout/IconCircleList"/>
    <dgm:cxn modelId="{8112523B-885B-4728-A716-58B6FDAD4037}" type="presParOf" srcId="{A2257110-7921-416F-B4F4-90F14D7BF35C}" destId="{00A2128A-D63E-455C-9B3E-8375033B0065}" srcOrd="2" destOrd="0" presId="urn:microsoft.com/office/officeart/2018/2/layout/IconCircleList"/>
    <dgm:cxn modelId="{714005FD-8CC0-46D6-A01B-19DB4172678C}" type="presParOf" srcId="{A2257110-7921-416F-B4F4-90F14D7BF35C}" destId="{5B08E5EC-344B-41BC-8570-7F6AE6C31862}" srcOrd="3" destOrd="0" presId="urn:microsoft.com/office/officeart/2018/2/layout/IconCircleList"/>
    <dgm:cxn modelId="{A8008506-2F28-4D71-B33F-A6B4B5782BFE}" type="presParOf" srcId="{17ED87E0-53EF-443B-A0E1-06FA3E46CAF1}" destId="{461F02BF-F24F-41A7-9924-659D1FFA2A11}" srcOrd="1" destOrd="0" presId="urn:microsoft.com/office/officeart/2018/2/layout/IconCircleList"/>
    <dgm:cxn modelId="{1F918DF5-8E17-47D8-A8A9-E2846C9C81EE}" type="presParOf" srcId="{17ED87E0-53EF-443B-A0E1-06FA3E46CAF1}" destId="{2BC4C609-9B12-440A-8EDC-A0280F1D00A4}" srcOrd="2" destOrd="0" presId="urn:microsoft.com/office/officeart/2018/2/layout/IconCircleList"/>
    <dgm:cxn modelId="{C6D622B4-6682-469D-8B33-4A5E58F833B7}" type="presParOf" srcId="{2BC4C609-9B12-440A-8EDC-A0280F1D00A4}" destId="{2B8A0672-E24B-490F-98F3-342E9261F749}" srcOrd="0" destOrd="0" presId="urn:microsoft.com/office/officeart/2018/2/layout/IconCircleList"/>
    <dgm:cxn modelId="{69F4F4B2-1604-4063-A8FC-96513B530632}" type="presParOf" srcId="{2BC4C609-9B12-440A-8EDC-A0280F1D00A4}" destId="{4AD41203-946E-4833-B207-2FA1C44F7544}" srcOrd="1" destOrd="0" presId="urn:microsoft.com/office/officeart/2018/2/layout/IconCircleList"/>
    <dgm:cxn modelId="{C50DA6F2-511C-47CB-B271-8802B74B4F53}" type="presParOf" srcId="{2BC4C609-9B12-440A-8EDC-A0280F1D00A4}" destId="{535C8895-46FA-4B93-A367-E13F54F7BE5E}" srcOrd="2" destOrd="0" presId="urn:microsoft.com/office/officeart/2018/2/layout/IconCircleList"/>
    <dgm:cxn modelId="{1DEFAAC3-C33E-4726-88E0-E03EA00A7848}" type="presParOf" srcId="{2BC4C609-9B12-440A-8EDC-A0280F1D00A4}" destId="{162DC458-B215-416E-BD7D-B0BFC1361608}" srcOrd="3" destOrd="0" presId="urn:microsoft.com/office/officeart/2018/2/layout/IconCircleList"/>
    <dgm:cxn modelId="{B83D628D-F795-45F3-B778-E42ABFD93D98}" type="presParOf" srcId="{17ED87E0-53EF-443B-A0E1-06FA3E46CAF1}" destId="{6E643DB1-C22A-4D6D-8BE8-2A76BFF04AFD}" srcOrd="3" destOrd="0" presId="urn:microsoft.com/office/officeart/2018/2/layout/IconCircleList"/>
    <dgm:cxn modelId="{3B21079F-465A-4352-A105-BA80EEA5A1B8}" type="presParOf" srcId="{17ED87E0-53EF-443B-A0E1-06FA3E46CAF1}" destId="{880DB420-9DAB-4A79-BF5E-75C0BF35760A}" srcOrd="4" destOrd="0" presId="urn:microsoft.com/office/officeart/2018/2/layout/IconCircleList"/>
    <dgm:cxn modelId="{C1CF35FA-EA9D-4E7D-BD7D-8831FA99D40E}" type="presParOf" srcId="{880DB420-9DAB-4A79-BF5E-75C0BF35760A}" destId="{203147E7-A4A5-4040-9012-4CE30CEC9A39}" srcOrd="0" destOrd="0" presId="urn:microsoft.com/office/officeart/2018/2/layout/IconCircleList"/>
    <dgm:cxn modelId="{267ED71B-D143-42EF-965F-85AF27BBBB88}" type="presParOf" srcId="{880DB420-9DAB-4A79-BF5E-75C0BF35760A}" destId="{EAE452F2-3FBD-4FA4-BA94-868D7D6E2198}" srcOrd="1" destOrd="0" presId="urn:microsoft.com/office/officeart/2018/2/layout/IconCircleList"/>
    <dgm:cxn modelId="{BD40E8D7-293E-457C-9078-5428E34D058A}" type="presParOf" srcId="{880DB420-9DAB-4A79-BF5E-75C0BF35760A}" destId="{5E8ABB92-A46E-4690-93DD-DD6DED89DFD6}" srcOrd="2" destOrd="0" presId="urn:microsoft.com/office/officeart/2018/2/layout/IconCircleList"/>
    <dgm:cxn modelId="{EF191473-EBD1-4B5F-829D-F00DB60C2E63}" type="presParOf" srcId="{880DB420-9DAB-4A79-BF5E-75C0BF35760A}" destId="{B2088835-455D-4B91-95D4-704B0274D807}" srcOrd="3" destOrd="0" presId="urn:microsoft.com/office/officeart/2018/2/layout/IconCircleList"/>
    <dgm:cxn modelId="{22494BDA-47E7-473D-90DE-1C7FA6C94306}" type="presParOf" srcId="{17ED87E0-53EF-443B-A0E1-06FA3E46CAF1}" destId="{EF2CC7A9-165C-4FC8-808B-B62CEADC4226}" srcOrd="5" destOrd="0" presId="urn:microsoft.com/office/officeart/2018/2/layout/IconCircleList"/>
    <dgm:cxn modelId="{1D03F9FC-6A58-4B87-855F-72C7B6979CA6}" type="presParOf" srcId="{17ED87E0-53EF-443B-A0E1-06FA3E46CAF1}" destId="{7BC52CEB-4A2F-48F2-B13B-7468DC6378F2}" srcOrd="6" destOrd="0" presId="urn:microsoft.com/office/officeart/2018/2/layout/IconCircleList"/>
    <dgm:cxn modelId="{06010236-6CDA-4AF4-823D-7935F6388A4F}" type="presParOf" srcId="{7BC52CEB-4A2F-48F2-B13B-7468DC6378F2}" destId="{41856144-E0BF-4B6C-9740-D651AB003EA4}" srcOrd="0" destOrd="0" presId="urn:microsoft.com/office/officeart/2018/2/layout/IconCircleList"/>
    <dgm:cxn modelId="{85156C0D-4081-41F4-B02C-5954774B837A}" type="presParOf" srcId="{7BC52CEB-4A2F-48F2-B13B-7468DC6378F2}" destId="{C895ECA0-F741-4958-AD96-E4ADAF6795EA}" srcOrd="1" destOrd="0" presId="urn:microsoft.com/office/officeart/2018/2/layout/IconCircleList"/>
    <dgm:cxn modelId="{93095280-9470-4001-8962-8C664A849653}" type="presParOf" srcId="{7BC52CEB-4A2F-48F2-B13B-7468DC6378F2}" destId="{6CFEE8F0-9349-471E-973D-E704C702E094}" srcOrd="2" destOrd="0" presId="urn:microsoft.com/office/officeart/2018/2/layout/IconCircleList"/>
    <dgm:cxn modelId="{8955F46A-24E1-4736-A054-80A8268B20B1}" type="presParOf" srcId="{7BC52CEB-4A2F-48F2-B13B-7468DC6378F2}" destId="{50AC1513-5CF3-49A4-AD4C-B21A8A4DC747}" srcOrd="3" destOrd="0" presId="urn:microsoft.com/office/officeart/2018/2/layout/IconCircleList"/>
    <dgm:cxn modelId="{D93DF225-1B09-4B64-9C88-9F923A8BC1B2}" type="presParOf" srcId="{17ED87E0-53EF-443B-A0E1-06FA3E46CAF1}" destId="{42F4A8FE-D750-4091-A6BB-31AF1727DB6C}" srcOrd="7" destOrd="0" presId="urn:microsoft.com/office/officeart/2018/2/layout/IconCircleList"/>
    <dgm:cxn modelId="{CE82D030-B184-47D1-9FB8-A10CA600BB4A}" type="presParOf" srcId="{17ED87E0-53EF-443B-A0E1-06FA3E46CAF1}" destId="{AF5BC345-D394-405D-87ED-F566EA3D5ECD}" srcOrd="8" destOrd="0" presId="urn:microsoft.com/office/officeart/2018/2/layout/IconCircleList"/>
    <dgm:cxn modelId="{DF47D095-B966-4453-8531-B8E91EC8A121}" type="presParOf" srcId="{AF5BC345-D394-405D-87ED-F566EA3D5ECD}" destId="{FA62A3D4-7EA8-4190-B726-25CD8CB427DD}" srcOrd="0" destOrd="0" presId="urn:microsoft.com/office/officeart/2018/2/layout/IconCircleList"/>
    <dgm:cxn modelId="{826510A9-6D35-4535-B291-1EDE815C168F}" type="presParOf" srcId="{AF5BC345-D394-405D-87ED-F566EA3D5ECD}" destId="{DFFEA7EB-6B05-41BF-81E3-DF618F0851DE}" srcOrd="1" destOrd="0" presId="urn:microsoft.com/office/officeart/2018/2/layout/IconCircleList"/>
    <dgm:cxn modelId="{91B17CEC-EC0A-458C-9552-538719281232}" type="presParOf" srcId="{AF5BC345-D394-405D-87ED-F566EA3D5ECD}" destId="{FED4BDFE-F2B7-49A9-A2DE-CF08A5B16B8E}" srcOrd="2" destOrd="0" presId="urn:microsoft.com/office/officeart/2018/2/layout/IconCircleList"/>
    <dgm:cxn modelId="{5496D40E-00F6-4F58-BFF1-B987BF7E94E9}" type="presParOf" srcId="{AF5BC345-D394-405D-87ED-F566EA3D5ECD}" destId="{49BEE979-6884-4075-8DE4-6ADD8FCC01FF}" srcOrd="3" destOrd="0" presId="urn:microsoft.com/office/officeart/2018/2/layout/IconCircleList"/>
    <dgm:cxn modelId="{6CF481FA-7107-4ADC-8013-BE96716083E5}" type="presParOf" srcId="{17ED87E0-53EF-443B-A0E1-06FA3E46CAF1}" destId="{6356A338-7375-4EB9-84E2-0A05C596ECF3}" srcOrd="9" destOrd="0" presId="urn:microsoft.com/office/officeart/2018/2/layout/IconCircleList"/>
    <dgm:cxn modelId="{6E5E9C09-F566-4A79-8311-3A84C43CC3CD}" type="presParOf" srcId="{17ED87E0-53EF-443B-A0E1-06FA3E46CAF1}" destId="{642A3E73-1B2E-4191-90D3-3BA62C2C514C}" srcOrd="10" destOrd="0" presId="urn:microsoft.com/office/officeart/2018/2/layout/IconCircleList"/>
    <dgm:cxn modelId="{C64A6070-3F3E-4B47-A3BF-6A0E1AA7686F}" type="presParOf" srcId="{642A3E73-1B2E-4191-90D3-3BA62C2C514C}" destId="{13DDC65E-E456-4065-8616-8EEB24B5F7B7}" srcOrd="0" destOrd="0" presId="urn:microsoft.com/office/officeart/2018/2/layout/IconCircleList"/>
    <dgm:cxn modelId="{FCD4AEA2-846B-444D-8F7C-D7A53797CB9C}" type="presParOf" srcId="{642A3E73-1B2E-4191-90D3-3BA62C2C514C}" destId="{E7B1CD9A-E975-4872-B841-8116439B9050}" srcOrd="1" destOrd="0" presId="urn:microsoft.com/office/officeart/2018/2/layout/IconCircleList"/>
    <dgm:cxn modelId="{39E51681-E528-4B3C-AFAE-E4B2CE8554A8}" type="presParOf" srcId="{642A3E73-1B2E-4191-90D3-3BA62C2C514C}" destId="{450BA817-D4AF-4E55-9A9A-7BACD47F6389}" srcOrd="2" destOrd="0" presId="urn:microsoft.com/office/officeart/2018/2/layout/IconCircleList"/>
    <dgm:cxn modelId="{C0727D30-7C77-40E7-B3FC-6E8A870783FC}" type="presParOf" srcId="{642A3E73-1B2E-4191-90D3-3BA62C2C514C}" destId="{DD5CFA48-8E1A-4E3D-B84E-AF9F205BEE09}" srcOrd="3" destOrd="0" presId="urn:microsoft.com/office/officeart/2018/2/layout/IconCircleList"/>
    <dgm:cxn modelId="{97745149-4A77-4F56-A01C-2D6C6BAB5368}" type="presParOf" srcId="{17ED87E0-53EF-443B-A0E1-06FA3E46CAF1}" destId="{CDE0EE60-DB0D-4AF2-BB1B-30EFB16DD173}" srcOrd="11" destOrd="0" presId="urn:microsoft.com/office/officeart/2018/2/layout/IconCircleList"/>
    <dgm:cxn modelId="{3F5440B6-E795-4122-B3A8-4226138A2BFF}" type="presParOf" srcId="{17ED87E0-53EF-443B-A0E1-06FA3E46CAF1}" destId="{0F48E0FD-6E24-48CD-9401-0F28A5E60DA7}" srcOrd="12" destOrd="0" presId="urn:microsoft.com/office/officeart/2018/2/layout/IconCircleList"/>
    <dgm:cxn modelId="{38CE5A6B-117F-49F2-95C6-BAB5527D8398}" type="presParOf" srcId="{0F48E0FD-6E24-48CD-9401-0F28A5E60DA7}" destId="{B04CB299-8E39-47C1-A9B3-977BB7B29EEE}" srcOrd="0" destOrd="0" presId="urn:microsoft.com/office/officeart/2018/2/layout/IconCircleList"/>
    <dgm:cxn modelId="{0FE3FFAA-E2C5-424D-98BB-B6DFFC8ED785}" type="presParOf" srcId="{0F48E0FD-6E24-48CD-9401-0F28A5E60DA7}" destId="{66A6C707-BAA2-410D-8E8C-61BBFDC8CF79}" srcOrd="1" destOrd="0" presId="urn:microsoft.com/office/officeart/2018/2/layout/IconCircleList"/>
    <dgm:cxn modelId="{AC73208C-8F09-4014-B505-DBAAE1150D2F}" type="presParOf" srcId="{0F48E0FD-6E24-48CD-9401-0F28A5E60DA7}" destId="{5FC63649-FDFC-4C7A-956F-E8B4A5006C0E}" srcOrd="2" destOrd="0" presId="urn:microsoft.com/office/officeart/2018/2/layout/IconCircleList"/>
    <dgm:cxn modelId="{B0D5E886-DEC8-40DB-AE6A-F448B5BB232B}" type="presParOf" srcId="{0F48E0FD-6E24-48CD-9401-0F28A5E60DA7}" destId="{81CD6176-1EDF-40BF-B213-C34A16F89205}"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40E3A2-F018-44E8-A8BF-20EF0263C7F8}"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3C16A560-60BB-4F07-B4D4-796463B463BB}">
      <dgm:prSet/>
      <dgm:spPr/>
      <dgm:t>
        <a:bodyPr/>
        <a:lstStyle/>
        <a:p>
          <a:r>
            <a:rPr lang="en-US"/>
            <a:t>EXPECTATION OF HEIGHTENED SECURITY</a:t>
          </a:r>
        </a:p>
      </dgm:t>
    </dgm:pt>
    <dgm:pt modelId="{5E286159-BE3B-49B3-BBBD-D9184238BCF8}" type="parTrans" cxnId="{7EA67AC9-3493-497E-9195-FB185FE804E9}">
      <dgm:prSet/>
      <dgm:spPr/>
      <dgm:t>
        <a:bodyPr/>
        <a:lstStyle/>
        <a:p>
          <a:endParaRPr lang="en-US"/>
        </a:p>
      </dgm:t>
    </dgm:pt>
    <dgm:pt modelId="{7DF6B076-9895-4688-BAA2-10DF269E561F}" type="sibTrans" cxnId="{7EA67AC9-3493-497E-9195-FB185FE804E9}">
      <dgm:prSet/>
      <dgm:spPr/>
      <dgm:t>
        <a:bodyPr/>
        <a:lstStyle/>
        <a:p>
          <a:endParaRPr lang="en-US"/>
        </a:p>
      </dgm:t>
    </dgm:pt>
    <dgm:pt modelId="{156BFAF4-4500-4E2D-A080-B05BEE56BD44}">
      <dgm:prSet/>
      <dgm:spPr/>
      <dgm:t>
        <a:bodyPr/>
        <a:lstStyle/>
        <a:p>
          <a:r>
            <a:rPr lang="en-US"/>
            <a:t>INSPECTIONS OF LUGGAGE, BRIEFCASES, COATS, HOODIES, AND BACKPACKS – NOW GOLF AND SKI BAGS</a:t>
          </a:r>
        </a:p>
      </dgm:t>
    </dgm:pt>
    <dgm:pt modelId="{6F48AF13-D90A-4B2E-B372-96C6E6786D9D}" type="parTrans" cxnId="{ACA7D468-F639-463F-9C43-0E9C75C30383}">
      <dgm:prSet/>
      <dgm:spPr/>
      <dgm:t>
        <a:bodyPr/>
        <a:lstStyle/>
        <a:p>
          <a:endParaRPr lang="en-US"/>
        </a:p>
      </dgm:t>
    </dgm:pt>
    <dgm:pt modelId="{53070448-496A-4E25-862D-AE130513FC1F}" type="sibTrans" cxnId="{ACA7D468-F639-463F-9C43-0E9C75C30383}">
      <dgm:prSet/>
      <dgm:spPr/>
      <dgm:t>
        <a:bodyPr/>
        <a:lstStyle/>
        <a:p>
          <a:endParaRPr lang="en-US"/>
        </a:p>
      </dgm:t>
    </dgm:pt>
    <dgm:pt modelId="{B19D610C-AC23-46D8-81BA-A98ADB8FCF08}">
      <dgm:prSet/>
      <dgm:spPr/>
      <dgm:t>
        <a:bodyPr/>
        <a:lstStyle/>
        <a:p>
          <a:r>
            <a:rPr lang="en-US"/>
            <a:t>METAL DETECTORS</a:t>
          </a:r>
        </a:p>
      </dgm:t>
    </dgm:pt>
    <dgm:pt modelId="{BC7718CE-A6FD-434C-91E8-2ECFCA25966B}" type="parTrans" cxnId="{220461DA-6820-494F-8416-40B9CFC2CEB7}">
      <dgm:prSet/>
      <dgm:spPr/>
      <dgm:t>
        <a:bodyPr/>
        <a:lstStyle/>
        <a:p>
          <a:endParaRPr lang="en-US"/>
        </a:p>
      </dgm:t>
    </dgm:pt>
    <dgm:pt modelId="{F1C5D36E-B163-46D7-A002-86CDBAD0DB18}" type="sibTrans" cxnId="{220461DA-6820-494F-8416-40B9CFC2CEB7}">
      <dgm:prSet/>
      <dgm:spPr/>
      <dgm:t>
        <a:bodyPr/>
        <a:lstStyle/>
        <a:p>
          <a:endParaRPr lang="en-US"/>
        </a:p>
      </dgm:t>
    </dgm:pt>
    <dgm:pt modelId="{EC164FA0-DF76-4E35-B189-2198E0BDD372}">
      <dgm:prSet/>
      <dgm:spPr/>
      <dgm:t>
        <a:bodyPr/>
        <a:lstStyle/>
        <a:p>
          <a:r>
            <a:rPr lang="en-US"/>
            <a:t>ARMED GUARDS</a:t>
          </a:r>
        </a:p>
      </dgm:t>
    </dgm:pt>
    <dgm:pt modelId="{447165D1-7B19-4CB3-8295-93C7778F6578}" type="parTrans" cxnId="{ADE5B708-99DC-420D-A792-F100BD3DB16E}">
      <dgm:prSet/>
      <dgm:spPr/>
      <dgm:t>
        <a:bodyPr/>
        <a:lstStyle/>
        <a:p>
          <a:endParaRPr lang="en-US"/>
        </a:p>
      </dgm:t>
    </dgm:pt>
    <dgm:pt modelId="{A0E18DAF-248B-4348-BCF9-8D936F4B02A6}" type="sibTrans" cxnId="{ADE5B708-99DC-420D-A792-F100BD3DB16E}">
      <dgm:prSet/>
      <dgm:spPr/>
      <dgm:t>
        <a:bodyPr/>
        <a:lstStyle/>
        <a:p>
          <a:endParaRPr lang="en-US"/>
        </a:p>
      </dgm:t>
    </dgm:pt>
    <dgm:pt modelId="{BD0025CD-3B8D-4A59-9BEA-7299AEC051F1}" type="pres">
      <dgm:prSet presAssocID="{F640E3A2-F018-44E8-A8BF-20EF0263C7F8}" presName="vert0" presStyleCnt="0">
        <dgm:presLayoutVars>
          <dgm:dir/>
          <dgm:animOne val="branch"/>
          <dgm:animLvl val="lvl"/>
        </dgm:presLayoutVars>
      </dgm:prSet>
      <dgm:spPr/>
    </dgm:pt>
    <dgm:pt modelId="{0D2A4F46-06BA-4DD1-8E91-9DD14EB236CA}" type="pres">
      <dgm:prSet presAssocID="{3C16A560-60BB-4F07-B4D4-796463B463BB}" presName="thickLine" presStyleLbl="alignNode1" presStyleIdx="0" presStyleCnt="4"/>
      <dgm:spPr/>
    </dgm:pt>
    <dgm:pt modelId="{69169BDE-4A2B-4647-B726-4E71D1666383}" type="pres">
      <dgm:prSet presAssocID="{3C16A560-60BB-4F07-B4D4-796463B463BB}" presName="horz1" presStyleCnt="0"/>
      <dgm:spPr/>
    </dgm:pt>
    <dgm:pt modelId="{059601FC-5F41-4232-96E0-A10BD0B79D1E}" type="pres">
      <dgm:prSet presAssocID="{3C16A560-60BB-4F07-B4D4-796463B463BB}" presName="tx1" presStyleLbl="revTx" presStyleIdx="0" presStyleCnt="4"/>
      <dgm:spPr/>
    </dgm:pt>
    <dgm:pt modelId="{1B74A70F-3701-4A6E-92CC-F3AE5F96CEB3}" type="pres">
      <dgm:prSet presAssocID="{3C16A560-60BB-4F07-B4D4-796463B463BB}" presName="vert1" presStyleCnt="0"/>
      <dgm:spPr/>
    </dgm:pt>
    <dgm:pt modelId="{80031B7A-ED39-401E-AA09-D8258DFF7779}" type="pres">
      <dgm:prSet presAssocID="{156BFAF4-4500-4E2D-A080-B05BEE56BD44}" presName="thickLine" presStyleLbl="alignNode1" presStyleIdx="1" presStyleCnt="4"/>
      <dgm:spPr/>
    </dgm:pt>
    <dgm:pt modelId="{FF592532-5D7C-432E-B058-9D7FF83A5BA4}" type="pres">
      <dgm:prSet presAssocID="{156BFAF4-4500-4E2D-A080-B05BEE56BD44}" presName="horz1" presStyleCnt="0"/>
      <dgm:spPr/>
    </dgm:pt>
    <dgm:pt modelId="{1943A27E-4DBE-4816-B432-435A8493E821}" type="pres">
      <dgm:prSet presAssocID="{156BFAF4-4500-4E2D-A080-B05BEE56BD44}" presName="tx1" presStyleLbl="revTx" presStyleIdx="1" presStyleCnt="4"/>
      <dgm:spPr/>
    </dgm:pt>
    <dgm:pt modelId="{5D654548-3ED9-4DCA-8B68-FB537030243A}" type="pres">
      <dgm:prSet presAssocID="{156BFAF4-4500-4E2D-A080-B05BEE56BD44}" presName="vert1" presStyleCnt="0"/>
      <dgm:spPr/>
    </dgm:pt>
    <dgm:pt modelId="{F097F896-51F8-4C0F-826A-41223154C501}" type="pres">
      <dgm:prSet presAssocID="{B19D610C-AC23-46D8-81BA-A98ADB8FCF08}" presName="thickLine" presStyleLbl="alignNode1" presStyleIdx="2" presStyleCnt="4"/>
      <dgm:spPr/>
    </dgm:pt>
    <dgm:pt modelId="{EC09A844-131F-4E9D-9540-B21568537CFE}" type="pres">
      <dgm:prSet presAssocID="{B19D610C-AC23-46D8-81BA-A98ADB8FCF08}" presName="horz1" presStyleCnt="0"/>
      <dgm:spPr/>
    </dgm:pt>
    <dgm:pt modelId="{80A97BD5-FF15-469A-8511-0AACDD114CE6}" type="pres">
      <dgm:prSet presAssocID="{B19D610C-AC23-46D8-81BA-A98ADB8FCF08}" presName="tx1" presStyleLbl="revTx" presStyleIdx="2" presStyleCnt="4"/>
      <dgm:spPr/>
    </dgm:pt>
    <dgm:pt modelId="{5D0A38F4-1D89-4F26-AE4C-6C4F257A92B9}" type="pres">
      <dgm:prSet presAssocID="{B19D610C-AC23-46D8-81BA-A98ADB8FCF08}" presName="vert1" presStyleCnt="0"/>
      <dgm:spPr/>
    </dgm:pt>
    <dgm:pt modelId="{0F955244-863F-47FD-9779-FCD52B73DC51}" type="pres">
      <dgm:prSet presAssocID="{EC164FA0-DF76-4E35-B189-2198E0BDD372}" presName="thickLine" presStyleLbl="alignNode1" presStyleIdx="3" presStyleCnt="4"/>
      <dgm:spPr/>
    </dgm:pt>
    <dgm:pt modelId="{377F17F5-11E6-4529-A57B-AFC5B2BA8CA9}" type="pres">
      <dgm:prSet presAssocID="{EC164FA0-DF76-4E35-B189-2198E0BDD372}" presName="horz1" presStyleCnt="0"/>
      <dgm:spPr/>
    </dgm:pt>
    <dgm:pt modelId="{F1039500-FF4F-45B2-84F1-E782914848FF}" type="pres">
      <dgm:prSet presAssocID="{EC164FA0-DF76-4E35-B189-2198E0BDD372}" presName="tx1" presStyleLbl="revTx" presStyleIdx="3" presStyleCnt="4"/>
      <dgm:spPr/>
    </dgm:pt>
    <dgm:pt modelId="{B9E9F2DB-4561-4B90-AB23-D9EB3E68945E}" type="pres">
      <dgm:prSet presAssocID="{EC164FA0-DF76-4E35-B189-2198E0BDD372}" presName="vert1" presStyleCnt="0"/>
      <dgm:spPr/>
    </dgm:pt>
  </dgm:ptLst>
  <dgm:cxnLst>
    <dgm:cxn modelId="{ADE5B708-99DC-420D-A792-F100BD3DB16E}" srcId="{F640E3A2-F018-44E8-A8BF-20EF0263C7F8}" destId="{EC164FA0-DF76-4E35-B189-2198E0BDD372}" srcOrd="3" destOrd="0" parTransId="{447165D1-7B19-4CB3-8295-93C7778F6578}" sibTransId="{A0E18DAF-248B-4348-BCF9-8D936F4B02A6}"/>
    <dgm:cxn modelId="{9DB5FA3E-87FF-400B-ACC6-2DC51038626B}" type="presOf" srcId="{F640E3A2-F018-44E8-A8BF-20EF0263C7F8}" destId="{BD0025CD-3B8D-4A59-9BEA-7299AEC051F1}" srcOrd="0" destOrd="0" presId="urn:microsoft.com/office/officeart/2008/layout/LinedList"/>
    <dgm:cxn modelId="{587F7364-64C1-4110-BB21-D05BBEE08289}" type="presOf" srcId="{B19D610C-AC23-46D8-81BA-A98ADB8FCF08}" destId="{80A97BD5-FF15-469A-8511-0AACDD114CE6}" srcOrd="0" destOrd="0" presId="urn:microsoft.com/office/officeart/2008/layout/LinedList"/>
    <dgm:cxn modelId="{ACA7D468-F639-463F-9C43-0E9C75C30383}" srcId="{F640E3A2-F018-44E8-A8BF-20EF0263C7F8}" destId="{156BFAF4-4500-4E2D-A080-B05BEE56BD44}" srcOrd="1" destOrd="0" parTransId="{6F48AF13-D90A-4B2E-B372-96C6E6786D9D}" sibTransId="{53070448-496A-4E25-862D-AE130513FC1F}"/>
    <dgm:cxn modelId="{EC9D4474-D614-48E1-AD43-AD0E4F7DE1C5}" type="presOf" srcId="{3C16A560-60BB-4F07-B4D4-796463B463BB}" destId="{059601FC-5F41-4232-96E0-A10BD0B79D1E}" srcOrd="0" destOrd="0" presId="urn:microsoft.com/office/officeart/2008/layout/LinedList"/>
    <dgm:cxn modelId="{7EA67AC9-3493-497E-9195-FB185FE804E9}" srcId="{F640E3A2-F018-44E8-A8BF-20EF0263C7F8}" destId="{3C16A560-60BB-4F07-B4D4-796463B463BB}" srcOrd="0" destOrd="0" parTransId="{5E286159-BE3B-49B3-BBBD-D9184238BCF8}" sibTransId="{7DF6B076-9895-4688-BAA2-10DF269E561F}"/>
    <dgm:cxn modelId="{220461DA-6820-494F-8416-40B9CFC2CEB7}" srcId="{F640E3A2-F018-44E8-A8BF-20EF0263C7F8}" destId="{B19D610C-AC23-46D8-81BA-A98ADB8FCF08}" srcOrd="2" destOrd="0" parTransId="{BC7718CE-A6FD-434C-91E8-2ECFCA25966B}" sibTransId="{F1C5D36E-B163-46D7-A002-86CDBAD0DB18}"/>
    <dgm:cxn modelId="{9EB3C5E6-9F76-4BF6-A857-CC155C176489}" type="presOf" srcId="{156BFAF4-4500-4E2D-A080-B05BEE56BD44}" destId="{1943A27E-4DBE-4816-B432-435A8493E821}" srcOrd="0" destOrd="0" presId="urn:microsoft.com/office/officeart/2008/layout/LinedList"/>
    <dgm:cxn modelId="{665495EF-1B18-426E-B99C-8CD1BB2566FE}" type="presOf" srcId="{EC164FA0-DF76-4E35-B189-2198E0BDD372}" destId="{F1039500-FF4F-45B2-84F1-E782914848FF}" srcOrd="0" destOrd="0" presId="urn:microsoft.com/office/officeart/2008/layout/LinedList"/>
    <dgm:cxn modelId="{0CC291CB-79BE-47E3-AA88-8558FE423D04}" type="presParOf" srcId="{BD0025CD-3B8D-4A59-9BEA-7299AEC051F1}" destId="{0D2A4F46-06BA-4DD1-8E91-9DD14EB236CA}" srcOrd="0" destOrd="0" presId="urn:microsoft.com/office/officeart/2008/layout/LinedList"/>
    <dgm:cxn modelId="{2EF092D8-0E84-4B65-9F29-D2924AE32BC8}" type="presParOf" srcId="{BD0025CD-3B8D-4A59-9BEA-7299AEC051F1}" destId="{69169BDE-4A2B-4647-B726-4E71D1666383}" srcOrd="1" destOrd="0" presId="urn:microsoft.com/office/officeart/2008/layout/LinedList"/>
    <dgm:cxn modelId="{B550A553-BF41-4765-94DA-05018E305346}" type="presParOf" srcId="{69169BDE-4A2B-4647-B726-4E71D1666383}" destId="{059601FC-5F41-4232-96E0-A10BD0B79D1E}" srcOrd="0" destOrd="0" presId="urn:microsoft.com/office/officeart/2008/layout/LinedList"/>
    <dgm:cxn modelId="{AA4192F8-799F-4210-9340-32E6E3F04839}" type="presParOf" srcId="{69169BDE-4A2B-4647-B726-4E71D1666383}" destId="{1B74A70F-3701-4A6E-92CC-F3AE5F96CEB3}" srcOrd="1" destOrd="0" presId="urn:microsoft.com/office/officeart/2008/layout/LinedList"/>
    <dgm:cxn modelId="{B871C3C2-91EB-4D88-93C4-31E0B1725A39}" type="presParOf" srcId="{BD0025CD-3B8D-4A59-9BEA-7299AEC051F1}" destId="{80031B7A-ED39-401E-AA09-D8258DFF7779}" srcOrd="2" destOrd="0" presId="urn:microsoft.com/office/officeart/2008/layout/LinedList"/>
    <dgm:cxn modelId="{5EAF1698-4F3B-4683-A50D-DE0ACCC35CB7}" type="presParOf" srcId="{BD0025CD-3B8D-4A59-9BEA-7299AEC051F1}" destId="{FF592532-5D7C-432E-B058-9D7FF83A5BA4}" srcOrd="3" destOrd="0" presId="urn:microsoft.com/office/officeart/2008/layout/LinedList"/>
    <dgm:cxn modelId="{0AC89366-57E4-459F-9C9B-F276851CAB89}" type="presParOf" srcId="{FF592532-5D7C-432E-B058-9D7FF83A5BA4}" destId="{1943A27E-4DBE-4816-B432-435A8493E821}" srcOrd="0" destOrd="0" presId="urn:microsoft.com/office/officeart/2008/layout/LinedList"/>
    <dgm:cxn modelId="{163A73F7-8269-4F0B-A752-D531C421512E}" type="presParOf" srcId="{FF592532-5D7C-432E-B058-9D7FF83A5BA4}" destId="{5D654548-3ED9-4DCA-8B68-FB537030243A}" srcOrd="1" destOrd="0" presId="urn:microsoft.com/office/officeart/2008/layout/LinedList"/>
    <dgm:cxn modelId="{A1C407E9-FAB8-4CC7-9C6A-47EF1B296692}" type="presParOf" srcId="{BD0025CD-3B8D-4A59-9BEA-7299AEC051F1}" destId="{F097F896-51F8-4C0F-826A-41223154C501}" srcOrd="4" destOrd="0" presId="urn:microsoft.com/office/officeart/2008/layout/LinedList"/>
    <dgm:cxn modelId="{B66C2FE9-FECA-468D-967E-3F3C4B21E558}" type="presParOf" srcId="{BD0025CD-3B8D-4A59-9BEA-7299AEC051F1}" destId="{EC09A844-131F-4E9D-9540-B21568537CFE}" srcOrd="5" destOrd="0" presId="urn:microsoft.com/office/officeart/2008/layout/LinedList"/>
    <dgm:cxn modelId="{FDE631B4-7E1C-4DD8-AB9D-C10905FE5237}" type="presParOf" srcId="{EC09A844-131F-4E9D-9540-B21568537CFE}" destId="{80A97BD5-FF15-469A-8511-0AACDD114CE6}" srcOrd="0" destOrd="0" presId="urn:microsoft.com/office/officeart/2008/layout/LinedList"/>
    <dgm:cxn modelId="{71C1BE2B-8F4F-4DCA-A550-7F67AB747AAA}" type="presParOf" srcId="{EC09A844-131F-4E9D-9540-B21568537CFE}" destId="{5D0A38F4-1D89-4F26-AE4C-6C4F257A92B9}" srcOrd="1" destOrd="0" presId="urn:microsoft.com/office/officeart/2008/layout/LinedList"/>
    <dgm:cxn modelId="{510C84AE-C8D1-4993-9392-63AF5C2FACC4}" type="presParOf" srcId="{BD0025CD-3B8D-4A59-9BEA-7299AEC051F1}" destId="{0F955244-863F-47FD-9779-FCD52B73DC51}" srcOrd="6" destOrd="0" presId="urn:microsoft.com/office/officeart/2008/layout/LinedList"/>
    <dgm:cxn modelId="{A317A160-966C-4BC7-9EB6-DB13445991A3}" type="presParOf" srcId="{BD0025CD-3B8D-4A59-9BEA-7299AEC051F1}" destId="{377F17F5-11E6-4529-A57B-AFC5B2BA8CA9}" srcOrd="7" destOrd="0" presId="urn:microsoft.com/office/officeart/2008/layout/LinedList"/>
    <dgm:cxn modelId="{CEF7B000-439D-47A4-9A6E-20F0BAE0FF1A}" type="presParOf" srcId="{377F17F5-11E6-4529-A57B-AFC5B2BA8CA9}" destId="{F1039500-FF4F-45B2-84F1-E782914848FF}" srcOrd="0" destOrd="0" presId="urn:microsoft.com/office/officeart/2008/layout/LinedList"/>
    <dgm:cxn modelId="{5D718224-2220-4C24-BE25-B61E5762AC90}" type="presParOf" srcId="{377F17F5-11E6-4529-A57B-AFC5B2BA8CA9}" destId="{B9E9F2DB-4561-4B90-AB23-D9EB3E68945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2EB865-2097-4EFA-BCA7-7AD80CB30DBA}" type="doc">
      <dgm:prSet loTypeId="urn:microsoft.com/office/officeart/2005/8/layout/chevron2" loCatId="process" qsTypeId="urn:microsoft.com/office/officeart/2005/8/quickstyle/simple1" qsCatId="simple" csTypeId="urn:microsoft.com/office/officeart/2005/8/colors/colorful5" csCatId="colorful"/>
      <dgm:spPr/>
      <dgm:t>
        <a:bodyPr/>
        <a:lstStyle/>
        <a:p>
          <a:endParaRPr lang="en-US"/>
        </a:p>
      </dgm:t>
    </dgm:pt>
    <dgm:pt modelId="{E349DE75-BF65-4305-AB3D-50F925F250B8}">
      <dgm:prSet/>
      <dgm:spPr/>
      <dgm:t>
        <a:bodyPr/>
        <a:lstStyle/>
        <a:p>
          <a:r>
            <a:rPr lang="en-US"/>
            <a:t>DETECTION</a:t>
          </a:r>
        </a:p>
      </dgm:t>
    </dgm:pt>
    <dgm:pt modelId="{FE1375F1-E0AA-40DC-A6B1-E7B5801E049C}" type="parTrans" cxnId="{536CB65E-EDC0-4097-96D8-62916545930A}">
      <dgm:prSet/>
      <dgm:spPr/>
      <dgm:t>
        <a:bodyPr/>
        <a:lstStyle/>
        <a:p>
          <a:endParaRPr lang="en-US"/>
        </a:p>
      </dgm:t>
    </dgm:pt>
    <dgm:pt modelId="{1E06B110-0322-47DE-A36B-1F13B9484775}" type="sibTrans" cxnId="{536CB65E-EDC0-4097-96D8-62916545930A}">
      <dgm:prSet/>
      <dgm:spPr/>
      <dgm:t>
        <a:bodyPr/>
        <a:lstStyle/>
        <a:p>
          <a:endParaRPr lang="en-US"/>
        </a:p>
      </dgm:t>
    </dgm:pt>
    <dgm:pt modelId="{2A16CB53-96F2-4D78-87B6-367D3755470C}">
      <dgm:prSet/>
      <dgm:spPr/>
      <dgm:t>
        <a:bodyPr/>
        <a:lstStyle/>
        <a:p>
          <a:r>
            <a:rPr lang="en-US"/>
            <a:t>Warning signs</a:t>
          </a:r>
        </a:p>
      </dgm:t>
    </dgm:pt>
    <dgm:pt modelId="{761DFEF1-DA1B-4EAF-AD9C-0114EC7C4B62}" type="parTrans" cxnId="{C7927F24-5D0D-4082-9BF4-3398F1B01D08}">
      <dgm:prSet/>
      <dgm:spPr/>
      <dgm:t>
        <a:bodyPr/>
        <a:lstStyle/>
        <a:p>
          <a:endParaRPr lang="en-US"/>
        </a:p>
      </dgm:t>
    </dgm:pt>
    <dgm:pt modelId="{176CCCBC-D936-41FA-81D1-B160E0564AAE}" type="sibTrans" cxnId="{C7927F24-5D0D-4082-9BF4-3398F1B01D08}">
      <dgm:prSet/>
      <dgm:spPr/>
      <dgm:t>
        <a:bodyPr/>
        <a:lstStyle/>
        <a:p>
          <a:endParaRPr lang="en-US"/>
        </a:p>
      </dgm:t>
    </dgm:pt>
    <dgm:pt modelId="{2B1908A1-7840-4D1A-959E-7B12E8FC1EBD}">
      <dgm:prSet/>
      <dgm:spPr/>
      <dgm:t>
        <a:bodyPr/>
        <a:lstStyle/>
        <a:p>
          <a:r>
            <a:rPr lang="en-US"/>
            <a:t>Employees/spouses and partners</a:t>
          </a:r>
        </a:p>
      </dgm:t>
    </dgm:pt>
    <dgm:pt modelId="{F8A1DE06-C477-4A62-957E-1F2EA738871A}" type="parTrans" cxnId="{B86E9BCE-3C58-4996-86F7-96F818E4E5FE}">
      <dgm:prSet/>
      <dgm:spPr/>
      <dgm:t>
        <a:bodyPr/>
        <a:lstStyle/>
        <a:p>
          <a:endParaRPr lang="en-US"/>
        </a:p>
      </dgm:t>
    </dgm:pt>
    <dgm:pt modelId="{0AA29675-AF9C-462D-9ED7-54CB76ACCB24}" type="sibTrans" cxnId="{B86E9BCE-3C58-4996-86F7-96F818E4E5FE}">
      <dgm:prSet/>
      <dgm:spPr/>
      <dgm:t>
        <a:bodyPr/>
        <a:lstStyle/>
        <a:p>
          <a:endParaRPr lang="en-US"/>
        </a:p>
      </dgm:t>
    </dgm:pt>
    <dgm:pt modelId="{0F2E5301-7F18-4C7F-9C77-E7CCE0501E84}">
      <dgm:prSet/>
      <dgm:spPr/>
      <dgm:t>
        <a:bodyPr/>
        <a:lstStyle/>
        <a:p>
          <a:r>
            <a:rPr lang="en-US"/>
            <a:t>Third Parties</a:t>
          </a:r>
        </a:p>
      </dgm:t>
    </dgm:pt>
    <dgm:pt modelId="{ABD58126-73FF-4815-9158-A7DF2A86D108}" type="parTrans" cxnId="{D4F2E305-AC8C-474E-BA93-DD2A039ED713}">
      <dgm:prSet/>
      <dgm:spPr/>
      <dgm:t>
        <a:bodyPr/>
        <a:lstStyle/>
        <a:p>
          <a:endParaRPr lang="en-US"/>
        </a:p>
      </dgm:t>
    </dgm:pt>
    <dgm:pt modelId="{1BE2B26C-E232-43BF-9DE5-8C58471430B5}" type="sibTrans" cxnId="{D4F2E305-AC8C-474E-BA93-DD2A039ED713}">
      <dgm:prSet/>
      <dgm:spPr/>
      <dgm:t>
        <a:bodyPr/>
        <a:lstStyle/>
        <a:p>
          <a:endParaRPr lang="en-US"/>
        </a:p>
      </dgm:t>
    </dgm:pt>
    <dgm:pt modelId="{7B3B7D9E-E252-4D0A-BC98-7DB29715A5DE}">
      <dgm:prSet/>
      <dgm:spPr/>
      <dgm:t>
        <a:bodyPr/>
        <a:lstStyle/>
        <a:p>
          <a:r>
            <a:rPr lang="en-US"/>
            <a:t>THREAT ASSESSMENT </a:t>
          </a:r>
        </a:p>
      </dgm:t>
    </dgm:pt>
    <dgm:pt modelId="{F853A60E-82EB-49DF-879B-D399742AEAA5}" type="parTrans" cxnId="{9DE1F24A-F4AB-472F-9F97-FB6E0DBF4085}">
      <dgm:prSet/>
      <dgm:spPr/>
      <dgm:t>
        <a:bodyPr/>
        <a:lstStyle/>
        <a:p>
          <a:endParaRPr lang="en-US"/>
        </a:p>
      </dgm:t>
    </dgm:pt>
    <dgm:pt modelId="{3BA433C9-C5D0-41DE-A65D-7CEE83C6C2C8}" type="sibTrans" cxnId="{9DE1F24A-F4AB-472F-9F97-FB6E0DBF4085}">
      <dgm:prSet/>
      <dgm:spPr/>
      <dgm:t>
        <a:bodyPr/>
        <a:lstStyle/>
        <a:p>
          <a:endParaRPr lang="en-US"/>
        </a:p>
      </dgm:t>
    </dgm:pt>
    <dgm:pt modelId="{A37E144E-9BD5-425B-A3A3-9F9013603486}">
      <dgm:prSet/>
      <dgm:spPr/>
      <dgm:t>
        <a:bodyPr/>
        <a:lstStyle/>
        <a:p>
          <a:r>
            <a:rPr lang="en-US"/>
            <a:t>“Threat Assessment Teams” (TAT) increasing</a:t>
          </a:r>
        </a:p>
      </dgm:t>
    </dgm:pt>
    <dgm:pt modelId="{CB9500B3-400A-4AE8-A4C4-5A4886B3813D}" type="parTrans" cxnId="{711FF347-8257-407C-BB9E-9B7F7A70776A}">
      <dgm:prSet/>
      <dgm:spPr/>
      <dgm:t>
        <a:bodyPr/>
        <a:lstStyle/>
        <a:p>
          <a:endParaRPr lang="en-US"/>
        </a:p>
      </dgm:t>
    </dgm:pt>
    <dgm:pt modelId="{81C19AB8-8184-4D78-A311-C5D9E092B121}" type="sibTrans" cxnId="{711FF347-8257-407C-BB9E-9B7F7A70776A}">
      <dgm:prSet/>
      <dgm:spPr/>
      <dgm:t>
        <a:bodyPr/>
        <a:lstStyle/>
        <a:p>
          <a:endParaRPr lang="en-US"/>
        </a:p>
      </dgm:t>
    </dgm:pt>
    <dgm:pt modelId="{74FC5ADB-CCAE-428D-9C88-A304BB1AF8B4}" type="pres">
      <dgm:prSet presAssocID="{212EB865-2097-4EFA-BCA7-7AD80CB30DBA}" presName="linearFlow" presStyleCnt="0">
        <dgm:presLayoutVars>
          <dgm:dir/>
          <dgm:animLvl val="lvl"/>
          <dgm:resizeHandles val="exact"/>
        </dgm:presLayoutVars>
      </dgm:prSet>
      <dgm:spPr/>
    </dgm:pt>
    <dgm:pt modelId="{A3D65410-0309-48E2-97AC-38339FF623AC}" type="pres">
      <dgm:prSet presAssocID="{E349DE75-BF65-4305-AB3D-50F925F250B8}" presName="composite" presStyleCnt="0"/>
      <dgm:spPr/>
    </dgm:pt>
    <dgm:pt modelId="{8151E25A-A6E2-484B-AA19-1CF635A7D44C}" type="pres">
      <dgm:prSet presAssocID="{E349DE75-BF65-4305-AB3D-50F925F250B8}" presName="parentText" presStyleLbl="alignNode1" presStyleIdx="0" presStyleCnt="2">
        <dgm:presLayoutVars>
          <dgm:chMax val="1"/>
          <dgm:bulletEnabled val="1"/>
        </dgm:presLayoutVars>
      </dgm:prSet>
      <dgm:spPr/>
    </dgm:pt>
    <dgm:pt modelId="{EE496E04-0FA1-49A8-998A-CD133F2A13C9}" type="pres">
      <dgm:prSet presAssocID="{E349DE75-BF65-4305-AB3D-50F925F250B8}" presName="descendantText" presStyleLbl="alignAcc1" presStyleIdx="0" presStyleCnt="2">
        <dgm:presLayoutVars>
          <dgm:bulletEnabled val="1"/>
        </dgm:presLayoutVars>
      </dgm:prSet>
      <dgm:spPr/>
    </dgm:pt>
    <dgm:pt modelId="{F841FF6D-4AC3-4835-BE61-DBF36B53901F}" type="pres">
      <dgm:prSet presAssocID="{1E06B110-0322-47DE-A36B-1F13B9484775}" presName="sp" presStyleCnt="0"/>
      <dgm:spPr/>
    </dgm:pt>
    <dgm:pt modelId="{F784AD96-740A-4BFE-AD10-10857A584C16}" type="pres">
      <dgm:prSet presAssocID="{7B3B7D9E-E252-4D0A-BC98-7DB29715A5DE}" presName="composite" presStyleCnt="0"/>
      <dgm:spPr/>
    </dgm:pt>
    <dgm:pt modelId="{7E6CECCB-2914-4D35-AB33-499511BAFDD5}" type="pres">
      <dgm:prSet presAssocID="{7B3B7D9E-E252-4D0A-BC98-7DB29715A5DE}" presName="parentText" presStyleLbl="alignNode1" presStyleIdx="1" presStyleCnt="2">
        <dgm:presLayoutVars>
          <dgm:chMax val="1"/>
          <dgm:bulletEnabled val="1"/>
        </dgm:presLayoutVars>
      </dgm:prSet>
      <dgm:spPr/>
    </dgm:pt>
    <dgm:pt modelId="{4C0CC411-4B04-4C55-8046-413221B77AE9}" type="pres">
      <dgm:prSet presAssocID="{7B3B7D9E-E252-4D0A-BC98-7DB29715A5DE}" presName="descendantText" presStyleLbl="alignAcc1" presStyleIdx="1" presStyleCnt="2">
        <dgm:presLayoutVars>
          <dgm:bulletEnabled val="1"/>
        </dgm:presLayoutVars>
      </dgm:prSet>
      <dgm:spPr/>
    </dgm:pt>
  </dgm:ptLst>
  <dgm:cxnLst>
    <dgm:cxn modelId="{D4F2E305-AC8C-474E-BA93-DD2A039ED713}" srcId="{2A16CB53-96F2-4D78-87B6-367D3755470C}" destId="{0F2E5301-7F18-4C7F-9C77-E7CCE0501E84}" srcOrd="1" destOrd="0" parTransId="{ABD58126-73FF-4815-9158-A7DF2A86D108}" sibTransId="{1BE2B26C-E232-43BF-9DE5-8C58471430B5}"/>
    <dgm:cxn modelId="{C7927F24-5D0D-4082-9BF4-3398F1B01D08}" srcId="{E349DE75-BF65-4305-AB3D-50F925F250B8}" destId="{2A16CB53-96F2-4D78-87B6-367D3755470C}" srcOrd="0" destOrd="0" parTransId="{761DFEF1-DA1B-4EAF-AD9C-0114EC7C4B62}" sibTransId="{176CCCBC-D936-41FA-81D1-B160E0564AAE}"/>
    <dgm:cxn modelId="{F924D024-C419-4C02-8DB7-91D3CF679D79}" type="presOf" srcId="{A37E144E-9BD5-425B-A3A3-9F9013603486}" destId="{4C0CC411-4B04-4C55-8046-413221B77AE9}" srcOrd="0" destOrd="0" presId="urn:microsoft.com/office/officeart/2005/8/layout/chevron2"/>
    <dgm:cxn modelId="{BE173225-AB00-4194-8E93-949E492E752F}" type="presOf" srcId="{2A16CB53-96F2-4D78-87B6-367D3755470C}" destId="{EE496E04-0FA1-49A8-998A-CD133F2A13C9}" srcOrd="0" destOrd="0" presId="urn:microsoft.com/office/officeart/2005/8/layout/chevron2"/>
    <dgm:cxn modelId="{E919962B-7B5B-4683-AF81-DCF317316582}" type="presOf" srcId="{212EB865-2097-4EFA-BCA7-7AD80CB30DBA}" destId="{74FC5ADB-CCAE-428D-9C88-A304BB1AF8B4}" srcOrd="0" destOrd="0" presId="urn:microsoft.com/office/officeart/2005/8/layout/chevron2"/>
    <dgm:cxn modelId="{88182036-71CC-40CD-B420-FB4B47510437}" type="presOf" srcId="{7B3B7D9E-E252-4D0A-BC98-7DB29715A5DE}" destId="{7E6CECCB-2914-4D35-AB33-499511BAFDD5}" srcOrd="0" destOrd="0" presId="urn:microsoft.com/office/officeart/2005/8/layout/chevron2"/>
    <dgm:cxn modelId="{711FF347-8257-407C-BB9E-9B7F7A70776A}" srcId="{7B3B7D9E-E252-4D0A-BC98-7DB29715A5DE}" destId="{A37E144E-9BD5-425B-A3A3-9F9013603486}" srcOrd="0" destOrd="0" parTransId="{CB9500B3-400A-4AE8-A4C4-5A4886B3813D}" sibTransId="{81C19AB8-8184-4D78-A311-C5D9E092B121}"/>
    <dgm:cxn modelId="{9DE1F24A-F4AB-472F-9F97-FB6E0DBF4085}" srcId="{212EB865-2097-4EFA-BCA7-7AD80CB30DBA}" destId="{7B3B7D9E-E252-4D0A-BC98-7DB29715A5DE}" srcOrd="1" destOrd="0" parTransId="{F853A60E-82EB-49DF-879B-D399742AEAA5}" sibTransId="{3BA433C9-C5D0-41DE-A65D-7CEE83C6C2C8}"/>
    <dgm:cxn modelId="{536CB65E-EDC0-4097-96D8-62916545930A}" srcId="{212EB865-2097-4EFA-BCA7-7AD80CB30DBA}" destId="{E349DE75-BF65-4305-AB3D-50F925F250B8}" srcOrd="0" destOrd="0" parTransId="{FE1375F1-E0AA-40DC-A6B1-E7B5801E049C}" sibTransId="{1E06B110-0322-47DE-A36B-1F13B9484775}"/>
    <dgm:cxn modelId="{59F2A487-5233-4A2F-B242-B1972AD53DA1}" type="presOf" srcId="{0F2E5301-7F18-4C7F-9C77-E7CCE0501E84}" destId="{EE496E04-0FA1-49A8-998A-CD133F2A13C9}" srcOrd="0" destOrd="2" presId="urn:microsoft.com/office/officeart/2005/8/layout/chevron2"/>
    <dgm:cxn modelId="{7E380795-DD9F-4C61-A692-1319FA275AE4}" type="presOf" srcId="{E349DE75-BF65-4305-AB3D-50F925F250B8}" destId="{8151E25A-A6E2-484B-AA19-1CF635A7D44C}" srcOrd="0" destOrd="0" presId="urn:microsoft.com/office/officeart/2005/8/layout/chevron2"/>
    <dgm:cxn modelId="{B86E9BCE-3C58-4996-86F7-96F818E4E5FE}" srcId="{2A16CB53-96F2-4D78-87B6-367D3755470C}" destId="{2B1908A1-7840-4D1A-959E-7B12E8FC1EBD}" srcOrd="0" destOrd="0" parTransId="{F8A1DE06-C477-4A62-957E-1F2EA738871A}" sibTransId="{0AA29675-AF9C-462D-9ED7-54CB76ACCB24}"/>
    <dgm:cxn modelId="{C6F4C3D5-E03A-4B7D-9219-BD6A65E37FB8}" type="presOf" srcId="{2B1908A1-7840-4D1A-959E-7B12E8FC1EBD}" destId="{EE496E04-0FA1-49A8-998A-CD133F2A13C9}" srcOrd="0" destOrd="1" presId="urn:microsoft.com/office/officeart/2005/8/layout/chevron2"/>
    <dgm:cxn modelId="{C0849F46-5339-4CB5-B5D5-4B5F963721EC}" type="presParOf" srcId="{74FC5ADB-CCAE-428D-9C88-A304BB1AF8B4}" destId="{A3D65410-0309-48E2-97AC-38339FF623AC}" srcOrd="0" destOrd="0" presId="urn:microsoft.com/office/officeart/2005/8/layout/chevron2"/>
    <dgm:cxn modelId="{E0B8CD06-4DDE-45E1-9241-44EF40B75AE3}" type="presParOf" srcId="{A3D65410-0309-48E2-97AC-38339FF623AC}" destId="{8151E25A-A6E2-484B-AA19-1CF635A7D44C}" srcOrd="0" destOrd="0" presId="urn:microsoft.com/office/officeart/2005/8/layout/chevron2"/>
    <dgm:cxn modelId="{563337F9-AB9B-4965-B413-CB095AA7E056}" type="presParOf" srcId="{A3D65410-0309-48E2-97AC-38339FF623AC}" destId="{EE496E04-0FA1-49A8-998A-CD133F2A13C9}" srcOrd="1" destOrd="0" presId="urn:microsoft.com/office/officeart/2005/8/layout/chevron2"/>
    <dgm:cxn modelId="{FFDBE065-F26F-4E8A-99BE-98C07C3F5947}" type="presParOf" srcId="{74FC5ADB-CCAE-428D-9C88-A304BB1AF8B4}" destId="{F841FF6D-4AC3-4835-BE61-DBF36B53901F}" srcOrd="1" destOrd="0" presId="urn:microsoft.com/office/officeart/2005/8/layout/chevron2"/>
    <dgm:cxn modelId="{D26538F2-7988-4237-985C-EDD70679883E}" type="presParOf" srcId="{74FC5ADB-CCAE-428D-9C88-A304BB1AF8B4}" destId="{F784AD96-740A-4BFE-AD10-10857A584C16}" srcOrd="2" destOrd="0" presId="urn:microsoft.com/office/officeart/2005/8/layout/chevron2"/>
    <dgm:cxn modelId="{F863C016-82DA-4505-BC1A-7EC4AAFF0FB8}" type="presParOf" srcId="{F784AD96-740A-4BFE-AD10-10857A584C16}" destId="{7E6CECCB-2914-4D35-AB33-499511BAFDD5}" srcOrd="0" destOrd="0" presId="urn:microsoft.com/office/officeart/2005/8/layout/chevron2"/>
    <dgm:cxn modelId="{926A2795-877B-4635-B2EE-7E0417331A39}" type="presParOf" srcId="{F784AD96-740A-4BFE-AD10-10857A584C16}" destId="{4C0CC411-4B04-4C55-8046-413221B77AE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9C4AA-0B24-4E15-9045-97EC8CFC35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C611760-DF85-4A31-9C27-E63688DA0FA8}">
      <dgm:prSet/>
      <dgm:spPr/>
      <dgm:t>
        <a:bodyPr/>
        <a:lstStyle/>
        <a:p>
          <a:r>
            <a:rPr lang="en-US"/>
            <a:t>The first step in preventing future violence is identifying and evaluating a person’s behaviors. </a:t>
          </a:r>
        </a:p>
      </dgm:t>
    </dgm:pt>
    <dgm:pt modelId="{D0D6277B-81E5-4D2E-86D5-55B1EC556684}" type="parTrans" cxnId="{98658947-2D1B-4ED1-A23A-BDEE96038FD0}">
      <dgm:prSet/>
      <dgm:spPr/>
      <dgm:t>
        <a:bodyPr/>
        <a:lstStyle/>
        <a:p>
          <a:endParaRPr lang="en-US"/>
        </a:p>
      </dgm:t>
    </dgm:pt>
    <dgm:pt modelId="{92BCB298-ECE8-4B97-A7B8-A90D87F84DF8}" type="sibTrans" cxnId="{98658947-2D1B-4ED1-A23A-BDEE96038FD0}">
      <dgm:prSet/>
      <dgm:spPr/>
      <dgm:t>
        <a:bodyPr/>
        <a:lstStyle/>
        <a:p>
          <a:endParaRPr lang="en-US"/>
        </a:p>
      </dgm:t>
    </dgm:pt>
    <dgm:pt modelId="{CCBCBB18-19C0-4846-B255-8FCD19AD29F7}">
      <dgm:prSet/>
      <dgm:spPr/>
      <dgm:t>
        <a:bodyPr/>
        <a:lstStyle/>
        <a:p>
          <a:r>
            <a:rPr lang="en-US"/>
            <a:t>No single behavior is predictive of targeted violence; rather, a “perfect storm” sometimes develops based on a multitude of factors and conditions. </a:t>
          </a:r>
        </a:p>
      </dgm:t>
    </dgm:pt>
    <dgm:pt modelId="{F9AA542A-93F3-4E8D-A9BC-38EC4E732B5E}" type="parTrans" cxnId="{707BBDDC-989B-4C12-9391-DBD02BAB9F79}">
      <dgm:prSet/>
      <dgm:spPr/>
      <dgm:t>
        <a:bodyPr/>
        <a:lstStyle/>
        <a:p>
          <a:endParaRPr lang="en-US"/>
        </a:p>
      </dgm:t>
    </dgm:pt>
    <dgm:pt modelId="{7DCFAECD-B44E-4B07-9306-E963B27F8388}" type="sibTrans" cxnId="{707BBDDC-989B-4C12-9391-DBD02BAB9F79}">
      <dgm:prSet/>
      <dgm:spPr/>
      <dgm:t>
        <a:bodyPr/>
        <a:lstStyle/>
        <a:p>
          <a:endParaRPr lang="en-US"/>
        </a:p>
      </dgm:t>
    </dgm:pt>
    <dgm:pt modelId="{AA750203-BAAD-4118-BD7C-0308DB057B71}">
      <dgm:prSet/>
      <dgm:spPr/>
      <dgm:t>
        <a:bodyPr/>
        <a:lstStyle/>
        <a:p>
          <a:r>
            <a:rPr lang="en-US"/>
            <a:t>When conducting an assessment, the facts and circumstances identified in this chapter must each be examined while focusing on the person of concern, the potential target(s), the situation, and the setting. </a:t>
          </a:r>
        </a:p>
      </dgm:t>
    </dgm:pt>
    <dgm:pt modelId="{B9A612B7-B2CC-47B7-9278-B9D1360CBE21}" type="parTrans" cxnId="{5D579A80-F9B3-4DE8-9365-C62BF5515713}">
      <dgm:prSet/>
      <dgm:spPr/>
      <dgm:t>
        <a:bodyPr/>
        <a:lstStyle/>
        <a:p>
          <a:endParaRPr lang="en-US"/>
        </a:p>
      </dgm:t>
    </dgm:pt>
    <dgm:pt modelId="{14898848-0976-4846-A75B-95AEA7D18F8A}" type="sibTrans" cxnId="{5D579A80-F9B3-4DE8-9365-C62BF5515713}">
      <dgm:prSet/>
      <dgm:spPr/>
      <dgm:t>
        <a:bodyPr/>
        <a:lstStyle/>
        <a:p>
          <a:endParaRPr lang="en-US"/>
        </a:p>
      </dgm:t>
    </dgm:pt>
    <dgm:pt modelId="{53A341A4-6559-417D-AF36-96491E4E27B6}" type="pres">
      <dgm:prSet presAssocID="{BFB9C4AA-0B24-4E15-9045-97EC8CFC35F9}" presName="linear" presStyleCnt="0">
        <dgm:presLayoutVars>
          <dgm:animLvl val="lvl"/>
          <dgm:resizeHandles val="exact"/>
        </dgm:presLayoutVars>
      </dgm:prSet>
      <dgm:spPr/>
    </dgm:pt>
    <dgm:pt modelId="{0330C4EC-BF99-4306-8A78-36963502E998}" type="pres">
      <dgm:prSet presAssocID="{4C611760-DF85-4A31-9C27-E63688DA0FA8}" presName="parentText" presStyleLbl="node1" presStyleIdx="0" presStyleCnt="3">
        <dgm:presLayoutVars>
          <dgm:chMax val="0"/>
          <dgm:bulletEnabled val="1"/>
        </dgm:presLayoutVars>
      </dgm:prSet>
      <dgm:spPr/>
    </dgm:pt>
    <dgm:pt modelId="{990C8C7D-9230-41C4-82DC-43E9A8FEF263}" type="pres">
      <dgm:prSet presAssocID="{92BCB298-ECE8-4B97-A7B8-A90D87F84DF8}" presName="spacer" presStyleCnt="0"/>
      <dgm:spPr/>
    </dgm:pt>
    <dgm:pt modelId="{0B4C6430-3F94-4E54-AD19-126BE7CACB22}" type="pres">
      <dgm:prSet presAssocID="{CCBCBB18-19C0-4846-B255-8FCD19AD29F7}" presName="parentText" presStyleLbl="node1" presStyleIdx="1" presStyleCnt="3">
        <dgm:presLayoutVars>
          <dgm:chMax val="0"/>
          <dgm:bulletEnabled val="1"/>
        </dgm:presLayoutVars>
      </dgm:prSet>
      <dgm:spPr/>
    </dgm:pt>
    <dgm:pt modelId="{7EEA2225-0CD6-4E4C-B67F-34ABF7ED7826}" type="pres">
      <dgm:prSet presAssocID="{7DCFAECD-B44E-4B07-9306-E963B27F8388}" presName="spacer" presStyleCnt="0"/>
      <dgm:spPr/>
    </dgm:pt>
    <dgm:pt modelId="{9B225D18-0D11-4149-AB89-106C6291F1B2}" type="pres">
      <dgm:prSet presAssocID="{AA750203-BAAD-4118-BD7C-0308DB057B71}" presName="parentText" presStyleLbl="node1" presStyleIdx="2" presStyleCnt="3">
        <dgm:presLayoutVars>
          <dgm:chMax val="0"/>
          <dgm:bulletEnabled val="1"/>
        </dgm:presLayoutVars>
      </dgm:prSet>
      <dgm:spPr/>
    </dgm:pt>
  </dgm:ptLst>
  <dgm:cxnLst>
    <dgm:cxn modelId="{AB404F3B-C9EF-45C5-90E8-DAE6AEB9CEE7}" type="presOf" srcId="{AA750203-BAAD-4118-BD7C-0308DB057B71}" destId="{9B225D18-0D11-4149-AB89-106C6291F1B2}" srcOrd="0" destOrd="0" presId="urn:microsoft.com/office/officeart/2005/8/layout/vList2"/>
    <dgm:cxn modelId="{98658947-2D1B-4ED1-A23A-BDEE96038FD0}" srcId="{BFB9C4AA-0B24-4E15-9045-97EC8CFC35F9}" destId="{4C611760-DF85-4A31-9C27-E63688DA0FA8}" srcOrd="0" destOrd="0" parTransId="{D0D6277B-81E5-4D2E-86D5-55B1EC556684}" sibTransId="{92BCB298-ECE8-4B97-A7B8-A90D87F84DF8}"/>
    <dgm:cxn modelId="{5D579A80-F9B3-4DE8-9365-C62BF5515713}" srcId="{BFB9C4AA-0B24-4E15-9045-97EC8CFC35F9}" destId="{AA750203-BAAD-4118-BD7C-0308DB057B71}" srcOrd="2" destOrd="0" parTransId="{B9A612B7-B2CC-47B7-9278-B9D1360CBE21}" sibTransId="{14898848-0976-4846-A75B-95AEA7D18F8A}"/>
    <dgm:cxn modelId="{3FB53985-60C2-4025-A55E-33EF809F6B78}" type="presOf" srcId="{4C611760-DF85-4A31-9C27-E63688DA0FA8}" destId="{0330C4EC-BF99-4306-8A78-36963502E998}" srcOrd="0" destOrd="0" presId="urn:microsoft.com/office/officeart/2005/8/layout/vList2"/>
    <dgm:cxn modelId="{96174C95-8045-4652-B129-23DE1038221B}" type="presOf" srcId="{CCBCBB18-19C0-4846-B255-8FCD19AD29F7}" destId="{0B4C6430-3F94-4E54-AD19-126BE7CACB22}" srcOrd="0" destOrd="0" presId="urn:microsoft.com/office/officeart/2005/8/layout/vList2"/>
    <dgm:cxn modelId="{1C1277AC-87E9-4780-ABE5-5B47A50E4A51}" type="presOf" srcId="{BFB9C4AA-0B24-4E15-9045-97EC8CFC35F9}" destId="{53A341A4-6559-417D-AF36-96491E4E27B6}" srcOrd="0" destOrd="0" presId="urn:microsoft.com/office/officeart/2005/8/layout/vList2"/>
    <dgm:cxn modelId="{707BBDDC-989B-4C12-9391-DBD02BAB9F79}" srcId="{BFB9C4AA-0B24-4E15-9045-97EC8CFC35F9}" destId="{CCBCBB18-19C0-4846-B255-8FCD19AD29F7}" srcOrd="1" destOrd="0" parTransId="{F9AA542A-93F3-4E8D-A9BC-38EC4E732B5E}" sibTransId="{7DCFAECD-B44E-4B07-9306-E963B27F8388}"/>
    <dgm:cxn modelId="{37A362FB-111C-42EA-8422-863D5FEFD1A0}" type="presParOf" srcId="{53A341A4-6559-417D-AF36-96491E4E27B6}" destId="{0330C4EC-BF99-4306-8A78-36963502E998}" srcOrd="0" destOrd="0" presId="urn:microsoft.com/office/officeart/2005/8/layout/vList2"/>
    <dgm:cxn modelId="{544DF92B-14D2-4DA7-B00D-F9D75F67B070}" type="presParOf" srcId="{53A341A4-6559-417D-AF36-96491E4E27B6}" destId="{990C8C7D-9230-41C4-82DC-43E9A8FEF263}" srcOrd="1" destOrd="0" presId="urn:microsoft.com/office/officeart/2005/8/layout/vList2"/>
    <dgm:cxn modelId="{B71D6718-0288-4BB0-9388-5A5C98C4C228}" type="presParOf" srcId="{53A341A4-6559-417D-AF36-96491E4E27B6}" destId="{0B4C6430-3F94-4E54-AD19-126BE7CACB22}" srcOrd="2" destOrd="0" presId="urn:microsoft.com/office/officeart/2005/8/layout/vList2"/>
    <dgm:cxn modelId="{ADF5B055-C30E-4301-800F-69749FE2ACCE}" type="presParOf" srcId="{53A341A4-6559-417D-AF36-96491E4E27B6}" destId="{7EEA2225-0CD6-4E4C-B67F-34ABF7ED7826}" srcOrd="3" destOrd="0" presId="urn:microsoft.com/office/officeart/2005/8/layout/vList2"/>
    <dgm:cxn modelId="{3759ADA3-29A3-4A64-922F-BA4837884812}" type="presParOf" srcId="{53A341A4-6559-417D-AF36-96491E4E27B6}" destId="{9B225D18-0D11-4149-AB89-106C6291F1B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81D68D-B758-4380-9B27-7B4B330A6FE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34DCE0C-4BD1-42E4-8BFE-FF615BEDE0BF}">
      <dgm:prSet/>
      <dgm:spPr/>
      <dgm:t>
        <a:bodyPr/>
        <a:lstStyle/>
        <a:p>
          <a:r>
            <a:rPr lang="en-US"/>
            <a:t>The FBI’s behavioral experts in the Behavioral Threat Assessment Center (BTAC)  are available to work with TATs and develop threat mitigation strategies for persons of concern. </a:t>
          </a:r>
        </a:p>
      </dgm:t>
    </dgm:pt>
    <dgm:pt modelId="{AE2B932F-A5F2-44D6-9412-4A2024AAAE0D}" type="parTrans" cxnId="{A186452D-5B0A-43BA-BD6D-19D37C22A4B2}">
      <dgm:prSet/>
      <dgm:spPr/>
      <dgm:t>
        <a:bodyPr/>
        <a:lstStyle/>
        <a:p>
          <a:endParaRPr lang="en-US"/>
        </a:p>
      </dgm:t>
    </dgm:pt>
    <dgm:pt modelId="{340A5F47-CC5D-42F6-BFD7-C84FBE874EE0}" type="sibTrans" cxnId="{A186452D-5B0A-43BA-BD6D-19D37C22A4B2}">
      <dgm:prSet/>
      <dgm:spPr/>
      <dgm:t>
        <a:bodyPr/>
        <a:lstStyle/>
        <a:p>
          <a:endParaRPr lang="en-US"/>
        </a:p>
      </dgm:t>
    </dgm:pt>
    <dgm:pt modelId="{5A4028B7-6ABE-4BE0-91E1-CF84A6ACEC05}">
      <dgm:prSet/>
      <dgm:spPr/>
      <dgm:t>
        <a:bodyPr/>
        <a:lstStyle/>
        <a:p>
          <a:r>
            <a:rPr lang="en-US"/>
            <a:t>BTAC members rely upon extensive research and operational experience to assist in identifying, assessing, and managing persons of concern who may become violent. </a:t>
          </a:r>
        </a:p>
      </dgm:t>
    </dgm:pt>
    <dgm:pt modelId="{F2B95D79-81CF-4551-A6D3-8D3BE692F8B2}" type="parTrans" cxnId="{CA8C2795-C95B-47FE-9534-3E2F0A158918}">
      <dgm:prSet/>
      <dgm:spPr/>
      <dgm:t>
        <a:bodyPr/>
        <a:lstStyle/>
        <a:p>
          <a:endParaRPr lang="en-US"/>
        </a:p>
      </dgm:t>
    </dgm:pt>
    <dgm:pt modelId="{4CB8E39E-2DBD-4166-B899-3D4058DF9BAA}" type="sibTrans" cxnId="{CA8C2795-C95B-47FE-9534-3E2F0A158918}">
      <dgm:prSet/>
      <dgm:spPr/>
      <dgm:t>
        <a:bodyPr/>
        <a:lstStyle/>
        <a:p>
          <a:endParaRPr lang="en-US"/>
        </a:p>
      </dgm:t>
    </dgm:pt>
    <dgm:pt modelId="{5300E405-7A0A-4A18-91EC-11C89D6CD67B}" type="pres">
      <dgm:prSet presAssocID="{2481D68D-B758-4380-9B27-7B4B330A6FE0}" presName="vert0" presStyleCnt="0">
        <dgm:presLayoutVars>
          <dgm:dir/>
          <dgm:animOne val="branch"/>
          <dgm:animLvl val="lvl"/>
        </dgm:presLayoutVars>
      </dgm:prSet>
      <dgm:spPr/>
    </dgm:pt>
    <dgm:pt modelId="{EAC01D9E-1AC8-47C4-B58D-34B52EA9366C}" type="pres">
      <dgm:prSet presAssocID="{334DCE0C-4BD1-42E4-8BFE-FF615BEDE0BF}" presName="thickLine" presStyleLbl="alignNode1" presStyleIdx="0" presStyleCnt="2"/>
      <dgm:spPr/>
    </dgm:pt>
    <dgm:pt modelId="{6FE30736-A01C-41DB-835D-44178FB02258}" type="pres">
      <dgm:prSet presAssocID="{334DCE0C-4BD1-42E4-8BFE-FF615BEDE0BF}" presName="horz1" presStyleCnt="0"/>
      <dgm:spPr/>
    </dgm:pt>
    <dgm:pt modelId="{7B0A3F81-3D97-42AC-8759-8777729C438A}" type="pres">
      <dgm:prSet presAssocID="{334DCE0C-4BD1-42E4-8BFE-FF615BEDE0BF}" presName="tx1" presStyleLbl="revTx" presStyleIdx="0" presStyleCnt="2"/>
      <dgm:spPr/>
    </dgm:pt>
    <dgm:pt modelId="{50422F9E-3A03-4EE8-86F4-BD872A78EC7D}" type="pres">
      <dgm:prSet presAssocID="{334DCE0C-4BD1-42E4-8BFE-FF615BEDE0BF}" presName="vert1" presStyleCnt="0"/>
      <dgm:spPr/>
    </dgm:pt>
    <dgm:pt modelId="{86729DEE-1200-4A8E-8420-331EB3B9697D}" type="pres">
      <dgm:prSet presAssocID="{5A4028B7-6ABE-4BE0-91E1-CF84A6ACEC05}" presName="thickLine" presStyleLbl="alignNode1" presStyleIdx="1" presStyleCnt="2"/>
      <dgm:spPr/>
    </dgm:pt>
    <dgm:pt modelId="{011D8067-E09F-4AEA-A7D3-D1C28A23CE0A}" type="pres">
      <dgm:prSet presAssocID="{5A4028B7-6ABE-4BE0-91E1-CF84A6ACEC05}" presName="horz1" presStyleCnt="0"/>
      <dgm:spPr/>
    </dgm:pt>
    <dgm:pt modelId="{21C899CE-42FD-448E-AA34-CDE4952F3AAD}" type="pres">
      <dgm:prSet presAssocID="{5A4028B7-6ABE-4BE0-91E1-CF84A6ACEC05}" presName="tx1" presStyleLbl="revTx" presStyleIdx="1" presStyleCnt="2"/>
      <dgm:spPr/>
    </dgm:pt>
    <dgm:pt modelId="{0BA47F47-8C72-4600-82A1-48941150A130}" type="pres">
      <dgm:prSet presAssocID="{5A4028B7-6ABE-4BE0-91E1-CF84A6ACEC05}" presName="vert1" presStyleCnt="0"/>
      <dgm:spPr/>
    </dgm:pt>
  </dgm:ptLst>
  <dgm:cxnLst>
    <dgm:cxn modelId="{A186452D-5B0A-43BA-BD6D-19D37C22A4B2}" srcId="{2481D68D-B758-4380-9B27-7B4B330A6FE0}" destId="{334DCE0C-4BD1-42E4-8BFE-FF615BEDE0BF}" srcOrd="0" destOrd="0" parTransId="{AE2B932F-A5F2-44D6-9412-4A2024AAAE0D}" sibTransId="{340A5F47-CC5D-42F6-BFD7-C84FBE874EE0}"/>
    <dgm:cxn modelId="{FF1B0A6F-12F0-4764-B098-F905C3005611}" type="presOf" srcId="{2481D68D-B758-4380-9B27-7B4B330A6FE0}" destId="{5300E405-7A0A-4A18-91EC-11C89D6CD67B}" srcOrd="0" destOrd="0" presId="urn:microsoft.com/office/officeart/2008/layout/LinedList"/>
    <dgm:cxn modelId="{CA8C2795-C95B-47FE-9534-3E2F0A158918}" srcId="{2481D68D-B758-4380-9B27-7B4B330A6FE0}" destId="{5A4028B7-6ABE-4BE0-91E1-CF84A6ACEC05}" srcOrd="1" destOrd="0" parTransId="{F2B95D79-81CF-4551-A6D3-8D3BE692F8B2}" sibTransId="{4CB8E39E-2DBD-4166-B899-3D4058DF9BAA}"/>
    <dgm:cxn modelId="{EFA0DEF1-94D1-4584-BF5F-5B01FC08CDC6}" type="presOf" srcId="{334DCE0C-4BD1-42E4-8BFE-FF615BEDE0BF}" destId="{7B0A3F81-3D97-42AC-8759-8777729C438A}" srcOrd="0" destOrd="0" presId="urn:microsoft.com/office/officeart/2008/layout/LinedList"/>
    <dgm:cxn modelId="{9D399BF4-ECCA-45FF-975C-614FCF99B1FD}" type="presOf" srcId="{5A4028B7-6ABE-4BE0-91E1-CF84A6ACEC05}" destId="{21C899CE-42FD-448E-AA34-CDE4952F3AAD}" srcOrd="0" destOrd="0" presId="urn:microsoft.com/office/officeart/2008/layout/LinedList"/>
    <dgm:cxn modelId="{A17B5150-CD93-468E-AF2A-30485C45FDF6}" type="presParOf" srcId="{5300E405-7A0A-4A18-91EC-11C89D6CD67B}" destId="{EAC01D9E-1AC8-47C4-B58D-34B52EA9366C}" srcOrd="0" destOrd="0" presId="urn:microsoft.com/office/officeart/2008/layout/LinedList"/>
    <dgm:cxn modelId="{F2AD4BD4-4A71-489E-B7C1-99B9B9E8BE35}" type="presParOf" srcId="{5300E405-7A0A-4A18-91EC-11C89D6CD67B}" destId="{6FE30736-A01C-41DB-835D-44178FB02258}" srcOrd="1" destOrd="0" presId="urn:microsoft.com/office/officeart/2008/layout/LinedList"/>
    <dgm:cxn modelId="{7A250A35-DE3A-4125-B83E-67EB4814836A}" type="presParOf" srcId="{6FE30736-A01C-41DB-835D-44178FB02258}" destId="{7B0A3F81-3D97-42AC-8759-8777729C438A}" srcOrd="0" destOrd="0" presId="urn:microsoft.com/office/officeart/2008/layout/LinedList"/>
    <dgm:cxn modelId="{3013E394-4BE4-4D53-8369-0D3DD42D2457}" type="presParOf" srcId="{6FE30736-A01C-41DB-835D-44178FB02258}" destId="{50422F9E-3A03-4EE8-86F4-BD872A78EC7D}" srcOrd="1" destOrd="0" presId="urn:microsoft.com/office/officeart/2008/layout/LinedList"/>
    <dgm:cxn modelId="{76FF8ADE-2BF1-4858-A8A9-3308BBC7F3C4}" type="presParOf" srcId="{5300E405-7A0A-4A18-91EC-11C89D6CD67B}" destId="{86729DEE-1200-4A8E-8420-331EB3B9697D}" srcOrd="2" destOrd="0" presId="urn:microsoft.com/office/officeart/2008/layout/LinedList"/>
    <dgm:cxn modelId="{7A097EF4-24BB-40D5-BC38-E7F6570C634F}" type="presParOf" srcId="{5300E405-7A0A-4A18-91EC-11C89D6CD67B}" destId="{011D8067-E09F-4AEA-A7D3-D1C28A23CE0A}" srcOrd="3" destOrd="0" presId="urn:microsoft.com/office/officeart/2008/layout/LinedList"/>
    <dgm:cxn modelId="{7A6DDC50-B17C-4841-9ACC-476F3E4C5FE5}" type="presParOf" srcId="{011D8067-E09F-4AEA-A7D3-D1C28A23CE0A}" destId="{21C899CE-42FD-448E-AA34-CDE4952F3AAD}" srcOrd="0" destOrd="0" presId="urn:microsoft.com/office/officeart/2008/layout/LinedList"/>
    <dgm:cxn modelId="{B741DF06-4573-45F4-ACD0-107E29656AB4}" type="presParOf" srcId="{011D8067-E09F-4AEA-A7D3-D1C28A23CE0A}" destId="{0BA47F47-8C72-4600-82A1-48941150A1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1DF15D-34D3-4DE0-9A1B-36993A7382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A7434CF-37B1-4E42-81FB-02449CAFC29F}">
      <dgm:prSet/>
      <dgm:spPr/>
      <dgm:t>
        <a:bodyPr/>
        <a:lstStyle/>
        <a:p>
          <a:r>
            <a:rPr lang="en-US" b="0" i="0" dirty="0"/>
            <a:t>Potentially violent behaviors by an employee may include one or more of the following: </a:t>
          </a:r>
          <a:endParaRPr lang="en-US" dirty="0"/>
        </a:p>
      </dgm:t>
    </dgm:pt>
    <dgm:pt modelId="{C79918B8-2EEF-44C2-9C96-01EDBDC79CE3}" type="parTrans" cxnId="{0F3CFBE7-625E-4218-B255-6072642CB59E}">
      <dgm:prSet/>
      <dgm:spPr/>
      <dgm:t>
        <a:bodyPr/>
        <a:lstStyle/>
        <a:p>
          <a:endParaRPr lang="en-US"/>
        </a:p>
      </dgm:t>
    </dgm:pt>
    <dgm:pt modelId="{F52F8486-B381-433D-82EF-44BC6E355BB7}" type="sibTrans" cxnId="{0F3CFBE7-625E-4218-B255-6072642CB59E}">
      <dgm:prSet/>
      <dgm:spPr/>
      <dgm:t>
        <a:bodyPr/>
        <a:lstStyle/>
        <a:p>
          <a:endParaRPr lang="en-US"/>
        </a:p>
      </dgm:t>
    </dgm:pt>
    <dgm:pt modelId="{26CFE10F-5C5D-45D8-8F5C-30972BA9EBF2}">
      <dgm:prSet/>
      <dgm:spPr/>
      <dgm:t>
        <a:bodyPr/>
        <a:lstStyle/>
        <a:p>
          <a:r>
            <a:rPr lang="en-US" b="0" i="0" dirty="0"/>
            <a:t>Increased use of alcohol and/or illegal drugs</a:t>
          </a:r>
          <a:endParaRPr lang="en-US" dirty="0"/>
        </a:p>
      </dgm:t>
    </dgm:pt>
    <dgm:pt modelId="{FBB3CDFF-F482-42F2-BB5D-3CD415AFCCE7}" type="parTrans" cxnId="{3984A16A-96A9-41AF-B2C1-A1D4847053F1}">
      <dgm:prSet/>
      <dgm:spPr/>
      <dgm:t>
        <a:bodyPr/>
        <a:lstStyle/>
        <a:p>
          <a:endParaRPr lang="en-US"/>
        </a:p>
      </dgm:t>
    </dgm:pt>
    <dgm:pt modelId="{AAF0C09B-7C5F-48DF-9DFE-389CB6751630}" type="sibTrans" cxnId="{3984A16A-96A9-41AF-B2C1-A1D4847053F1}">
      <dgm:prSet/>
      <dgm:spPr/>
      <dgm:t>
        <a:bodyPr/>
        <a:lstStyle/>
        <a:p>
          <a:endParaRPr lang="en-US"/>
        </a:p>
      </dgm:t>
    </dgm:pt>
    <dgm:pt modelId="{CE2DE91F-368E-4B51-95CF-94677C1D25D4}">
      <dgm:prSet/>
      <dgm:spPr/>
      <dgm:t>
        <a:bodyPr/>
        <a:lstStyle/>
        <a:p>
          <a:r>
            <a:rPr lang="en-US" b="0" i="0"/>
            <a:t>Unexplained increase in absenteeism; vague physical complaints</a:t>
          </a:r>
          <a:endParaRPr lang="en-US"/>
        </a:p>
      </dgm:t>
    </dgm:pt>
    <dgm:pt modelId="{CE595FF4-57AE-4D71-94D6-14C3EAEE88DA}" type="parTrans" cxnId="{07B35FB7-C84D-4C05-920E-1D1FD5BD20AA}">
      <dgm:prSet/>
      <dgm:spPr/>
      <dgm:t>
        <a:bodyPr/>
        <a:lstStyle/>
        <a:p>
          <a:endParaRPr lang="en-US"/>
        </a:p>
      </dgm:t>
    </dgm:pt>
    <dgm:pt modelId="{D20DBF7B-1BB5-4268-9F8A-9B435CC9A1A8}" type="sibTrans" cxnId="{07B35FB7-C84D-4C05-920E-1D1FD5BD20AA}">
      <dgm:prSet/>
      <dgm:spPr/>
      <dgm:t>
        <a:bodyPr/>
        <a:lstStyle/>
        <a:p>
          <a:endParaRPr lang="en-US"/>
        </a:p>
      </dgm:t>
    </dgm:pt>
    <dgm:pt modelId="{1146FA33-91BA-489E-BC0D-2C7DA11523B6}">
      <dgm:prSet/>
      <dgm:spPr/>
      <dgm:t>
        <a:bodyPr/>
        <a:lstStyle/>
        <a:p>
          <a:r>
            <a:rPr lang="en-US" b="0" i="0"/>
            <a:t>Noticeable decrease in attention to appearance and hygiene</a:t>
          </a:r>
          <a:endParaRPr lang="en-US"/>
        </a:p>
      </dgm:t>
    </dgm:pt>
    <dgm:pt modelId="{BF89538D-096E-422A-9499-A6951B348985}" type="parTrans" cxnId="{ED29A8BA-3E38-4E78-941C-8E4F67670EC1}">
      <dgm:prSet/>
      <dgm:spPr/>
      <dgm:t>
        <a:bodyPr/>
        <a:lstStyle/>
        <a:p>
          <a:endParaRPr lang="en-US"/>
        </a:p>
      </dgm:t>
    </dgm:pt>
    <dgm:pt modelId="{AB9F67E0-0F20-491A-90C1-D653B1342A48}" type="sibTrans" cxnId="{ED29A8BA-3E38-4E78-941C-8E4F67670EC1}">
      <dgm:prSet/>
      <dgm:spPr/>
      <dgm:t>
        <a:bodyPr/>
        <a:lstStyle/>
        <a:p>
          <a:endParaRPr lang="en-US"/>
        </a:p>
      </dgm:t>
    </dgm:pt>
    <dgm:pt modelId="{E3630CF9-064F-4208-B58E-5AE090470B52}">
      <dgm:prSet/>
      <dgm:spPr/>
      <dgm:t>
        <a:bodyPr/>
        <a:lstStyle/>
        <a:p>
          <a:r>
            <a:rPr lang="en-US" b="0" i="0"/>
            <a:t>Depression / withdrawal / mood swings / paranoia</a:t>
          </a:r>
          <a:endParaRPr lang="en-US"/>
        </a:p>
      </dgm:t>
    </dgm:pt>
    <dgm:pt modelId="{149DF98F-7555-41B3-AB3C-F28DBBFC4D75}" type="parTrans" cxnId="{022DDD7C-873B-4707-A503-B1D1DEEA522E}">
      <dgm:prSet/>
      <dgm:spPr/>
      <dgm:t>
        <a:bodyPr/>
        <a:lstStyle/>
        <a:p>
          <a:endParaRPr lang="en-US"/>
        </a:p>
      </dgm:t>
    </dgm:pt>
    <dgm:pt modelId="{76A6CD59-0B49-4891-9009-E870692E98BB}" type="sibTrans" cxnId="{022DDD7C-873B-4707-A503-B1D1DEEA522E}">
      <dgm:prSet/>
      <dgm:spPr/>
      <dgm:t>
        <a:bodyPr/>
        <a:lstStyle/>
        <a:p>
          <a:endParaRPr lang="en-US"/>
        </a:p>
      </dgm:t>
    </dgm:pt>
    <dgm:pt modelId="{DA44E199-0F39-496B-B17C-684F71F11A96}">
      <dgm:prSet/>
      <dgm:spPr/>
      <dgm:t>
        <a:bodyPr/>
        <a:lstStyle/>
        <a:p>
          <a:r>
            <a:rPr lang="en-US" b="0" i="0"/>
            <a:t>Resistance and overreaction to changes in policy and procedures</a:t>
          </a:r>
          <a:endParaRPr lang="en-US"/>
        </a:p>
      </dgm:t>
    </dgm:pt>
    <dgm:pt modelId="{7CC203D3-175C-4C7F-B28C-9653A594F991}" type="parTrans" cxnId="{8E463EC6-9D7C-4368-95E1-18C325FDCF02}">
      <dgm:prSet/>
      <dgm:spPr/>
      <dgm:t>
        <a:bodyPr/>
        <a:lstStyle/>
        <a:p>
          <a:endParaRPr lang="en-US"/>
        </a:p>
      </dgm:t>
    </dgm:pt>
    <dgm:pt modelId="{AA9470C5-2CA3-4C50-BD36-33F7E3C1BB64}" type="sibTrans" cxnId="{8E463EC6-9D7C-4368-95E1-18C325FDCF02}">
      <dgm:prSet/>
      <dgm:spPr/>
      <dgm:t>
        <a:bodyPr/>
        <a:lstStyle/>
        <a:p>
          <a:endParaRPr lang="en-US"/>
        </a:p>
      </dgm:t>
    </dgm:pt>
    <dgm:pt modelId="{5CADE50D-2CF2-4ECD-A00C-F04BB79566E1}" type="pres">
      <dgm:prSet presAssocID="{F21DF15D-34D3-4DE0-9A1B-36993A738207}" presName="linear" presStyleCnt="0">
        <dgm:presLayoutVars>
          <dgm:animLvl val="lvl"/>
          <dgm:resizeHandles val="exact"/>
        </dgm:presLayoutVars>
      </dgm:prSet>
      <dgm:spPr/>
    </dgm:pt>
    <dgm:pt modelId="{DC8708C9-6F3C-4A49-8F67-D408088EBD7A}" type="pres">
      <dgm:prSet presAssocID="{2A7434CF-37B1-4E42-81FB-02449CAFC29F}" presName="parentText" presStyleLbl="node1" presStyleIdx="0" presStyleCnt="1" custLinFactNeighborY="-9388">
        <dgm:presLayoutVars>
          <dgm:chMax val="0"/>
          <dgm:bulletEnabled val="1"/>
        </dgm:presLayoutVars>
      </dgm:prSet>
      <dgm:spPr/>
    </dgm:pt>
    <dgm:pt modelId="{2E96B20D-E5B8-4B45-A8E8-C81327108ADA}" type="pres">
      <dgm:prSet presAssocID="{2A7434CF-37B1-4E42-81FB-02449CAFC29F}" presName="childText" presStyleLbl="revTx" presStyleIdx="0" presStyleCnt="1">
        <dgm:presLayoutVars>
          <dgm:bulletEnabled val="1"/>
        </dgm:presLayoutVars>
      </dgm:prSet>
      <dgm:spPr/>
    </dgm:pt>
  </dgm:ptLst>
  <dgm:cxnLst>
    <dgm:cxn modelId="{7849FC16-3BB1-4D06-B3A0-8B125EC20388}" type="presOf" srcId="{DA44E199-0F39-496B-B17C-684F71F11A96}" destId="{2E96B20D-E5B8-4B45-A8E8-C81327108ADA}" srcOrd="0" destOrd="4" presId="urn:microsoft.com/office/officeart/2005/8/layout/vList2"/>
    <dgm:cxn modelId="{88C78228-C26B-4842-A139-ECEA48661DFD}" type="presOf" srcId="{F21DF15D-34D3-4DE0-9A1B-36993A738207}" destId="{5CADE50D-2CF2-4ECD-A00C-F04BB79566E1}" srcOrd="0" destOrd="0" presId="urn:microsoft.com/office/officeart/2005/8/layout/vList2"/>
    <dgm:cxn modelId="{2F557754-3215-4286-9D6D-FD52A9FC1D83}" type="presOf" srcId="{2A7434CF-37B1-4E42-81FB-02449CAFC29F}" destId="{DC8708C9-6F3C-4A49-8F67-D408088EBD7A}" srcOrd="0" destOrd="0" presId="urn:microsoft.com/office/officeart/2005/8/layout/vList2"/>
    <dgm:cxn modelId="{6EC9145F-93CD-4706-95EA-197ADB67ADEE}" type="presOf" srcId="{1146FA33-91BA-489E-BC0D-2C7DA11523B6}" destId="{2E96B20D-E5B8-4B45-A8E8-C81327108ADA}" srcOrd="0" destOrd="2" presId="urn:microsoft.com/office/officeart/2005/8/layout/vList2"/>
    <dgm:cxn modelId="{3984A16A-96A9-41AF-B2C1-A1D4847053F1}" srcId="{2A7434CF-37B1-4E42-81FB-02449CAFC29F}" destId="{26CFE10F-5C5D-45D8-8F5C-30972BA9EBF2}" srcOrd="0" destOrd="0" parTransId="{FBB3CDFF-F482-42F2-BB5D-3CD415AFCCE7}" sibTransId="{AAF0C09B-7C5F-48DF-9DFE-389CB6751630}"/>
    <dgm:cxn modelId="{022DDD7C-873B-4707-A503-B1D1DEEA522E}" srcId="{2A7434CF-37B1-4E42-81FB-02449CAFC29F}" destId="{E3630CF9-064F-4208-B58E-5AE090470B52}" srcOrd="3" destOrd="0" parTransId="{149DF98F-7555-41B3-AB3C-F28DBBFC4D75}" sibTransId="{76A6CD59-0B49-4891-9009-E870692E98BB}"/>
    <dgm:cxn modelId="{F834E28C-6BD7-440C-9FBF-EB698D044FF5}" type="presOf" srcId="{E3630CF9-064F-4208-B58E-5AE090470B52}" destId="{2E96B20D-E5B8-4B45-A8E8-C81327108ADA}" srcOrd="0" destOrd="3" presId="urn:microsoft.com/office/officeart/2005/8/layout/vList2"/>
    <dgm:cxn modelId="{997FD397-1AB0-43F8-825B-08C81E3669CD}" type="presOf" srcId="{CE2DE91F-368E-4B51-95CF-94677C1D25D4}" destId="{2E96B20D-E5B8-4B45-A8E8-C81327108ADA}" srcOrd="0" destOrd="1" presId="urn:microsoft.com/office/officeart/2005/8/layout/vList2"/>
    <dgm:cxn modelId="{DC6AF8B6-0C45-4293-873E-EEC2B01F29CC}" type="presOf" srcId="{26CFE10F-5C5D-45D8-8F5C-30972BA9EBF2}" destId="{2E96B20D-E5B8-4B45-A8E8-C81327108ADA}" srcOrd="0" destOrd="0" presId="urn:microsoft.com/office/officeart/2005/8/layout/vList2"/>
    <dgm:cxn modelId="{07B35FB7-C84D-4C05-920E-1D1FD5BD20AA}" srcId="{2A7434CF-37B1-4E42-81FB-02449CAFC29F}" destId="{CE2DE91F-368E-4B51-95CF-94677C1D25D4}" srcOrd="1" destOrd="0" parTransId="{CE595FF4-57AE-4D71-94D6-14C3EAEE88DA}" sibTransId="{D20DBF7B-1BB5-4268-9F8A-9B435CC9A1A8}"/>
    <dgm:cxn modelId="{ED29A8BA-3E38-4E78-941C-8E4F67670EC1}" srcId="{2A7434CF-37B1-4E42-81FB-02449CAFC29F}" destId="{1146FA33-91BA-489E-BC0D-2C7DA11523B6}" srcOrd="2" destOrd="0" parTransId="{BF89538D-096E-422A-9499-A6951B348985}" sibTransId="{AB9F67E0-0F20-491A-90C1-D653B1342A48}"/>
    <dgm:cxn modelId="{8E463EC6-9D7C-4368-95E1-18C325FDCF02}" srcId="{2A7434CF-37B1-4E42-81FB-02449CAFC29F}" destId="{DA44E199-0F39-496B-B17C-684F71F11A96}" srcOrd="4" destOrd="0" parTransId="{7CC203D3-175C-4C7F-B28C-9653A594F991}" sibTransId="{AA9470C5-2CA3-4C50-BD36-33F7E3C1BB64}"/>
    <dgm:cxn modelId="{0F3CFBE7-625E-4218-B255-6072642CB59E}" srcId="{F21DF15D-34D3-4DE0-9A1B-36993A738207}" destId="{2A7434CF-37B1-4E42-81FB-02449CAFC29F}" srcOrd="0" destOrd="0" parTransId="{C79918B8-2EEF-44C2-9C96-01EDBDC79CE3}" sibTransId="{F52F8486-B381-433D-82EF-44BC6E355BB7}"/>
    <dgm:cxn modelId="{706B8E8B-7B78-4B12-B3C0-6E2A1A73D826}" type="presParOf" srcId="{5CADE50D-2CF2-4ECD-A00C-F04BB79566E1}" destId="{DC8708C9-6F3C-4A49-8F67-D408088EBD7A}" srcOrd="0" destOrd="0" presId="urn:microsoft.com/office/officeart/2005/8/layout/vList2"/>
    <dgm:cxn modelId="{BF692471-E424-467F-A60F-37AB55AD818E}" type="presParOf" srcId="{5CADE50D-2CF2-4ECD-A00C-F04BB79566E1}" destId="{2E96B20D-E5B8-4B45-A8E8-C81327108AD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A22E03-A02E-4B36-85E5-D82E82AF97A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4EA9199-F235-48E8-AE4F-FE738FA85CFA}">
      <dgm:prSet/>
      <dgm:spPr/>
      <dgm:t>
        <a:bodyPr/>
        <a:lstStyle/>
        <a:p>
          <a:r>
            <a:rPr lang="en-US" b="0" i="0" dirty="0"/>
            <a:t>Repeated violations of company policies</a:t>
          </a:r>
          <a:endParaRPr lang="en-US" dirty="0"/>
        </a:p>
      </dgm:t>
    </dgm:pt>
    <dgm:pt modelId="{E06B312F-A529-4203-B93F-3FCE17B6769E}" type="parTrans" cxnId="{DD578050-8DBB-42E7-AD53-1BF9F9D74B4F}">
      <dgm:prSet/>
      <dgm:spPr/>
      <dgm:t>
        <a:bodyPr/>
        <a:lstStyle/>
        <a:p>
          <a:endParaRPr lang="en-US"/>
        </a:p>
      </dgm:t>
    </dgm:pt>
    <dgm:pt modelId="{AC21A7C0-9C92-4732-9756-134F658393D5}" type="sibTrans" cxnId="{DD578050-8DBB-42E7-AD53-1BF9F9D74B4F}">
      <dgm:prSet/>
      <dgm:spPr/>
      <dgm:t>
        <a:bodyPr/>
        <a:lstStyle/>
        <a:p>
          <a:endParaRPr lang="en-US"/>
        </a:p>
      </dgm:t>
    </dgm:pt>
    <dgm:pt modelId="{55FA4984-9959-4F2C-B11D-4BB86F802F60}">
      <dgm:prSet/>
      <dgm:spPr/>
      <dgm:t>
        <a:bodyPr/>
        <a:lstStyle/>
        <a:p>
          <a:r>
            <a:rPr lang="en-US" b="0" i="0"/>
            <a:t>Noticeably unstable, emotional responses</a:t>
          </a:r>
          <a:endParaRPr lang="en-US"/>
        </a:p>
      </dgm:t>
    </dgm:pt>
    <dgm:pt modelId="{1410507B-8AF1-4E51-9B64-25180D2A7F27}" type="parTrans" cxnId="{AF959E77-CF4C-4643-8441-417B46BFBF55}">
      <dgm:prSet/>
      <dgm:spPr/>
      <dgm:t>
        <a:bodyPr/>
        <a:lstStyle/>
        <a:p>
          <a:endParaRPr lang="en-US"/>
        </a:p>
      </dgm:t>
    </dgm:pt>
    <dgm:pt modelId="{20510F8F-9511-4FC8-AAA0-F6AA55164FB1}" type="sibTrans" cxnId="{AF959E77-CF4C-4643-8441-417B46BFBF55}">
      <dgm:prSet/>
      <dgm:spPr/>
      <dgm:t>
        <a:bodyPr/>
        <a:lstStyle/>
        <a:p>
          <a:endParaRPr lang="en-US"/>
        </a:p>
      </dgm:t>
    </dgm:pt>
    <dgm:pt modelId="{5E9A7B62-D09C-4CC5-A2C7-39E76EA6BFFA}">
      <dgm:prSet/>
      <dgm:spPr/>
      <dgm:t>
        <a:bodyPr/>
        <a:lstStyle/>
        <a:p>
          <a:r>
            <a:rPr lang="en-US" b="0" i="0"/>
            <a:t>Explosive outbursts of anger or rage without provocation</a:t>
          </a:r>
          <a:endParaRPr lang="en-US"/>
        </a:p>
      </dgm:t>
    </dgm:pt>
    <dgm:pt modelId="{DAD79CC7-7F6A-4065-A955-16413721BAB7}" type="parTrans" cxnId="{070A1BC0-CE88-4AF4-8E59-664D29EDAECF}">
      <dgm:prSet/>
      <dgm:spPr/>
      <dgm:t>
        <a:bodyPr/>
        <a:lstStyle/>
        <a:p>
          <a:endParaRPr lang="en-US"/>
        </a:p>
      </dgm:t>
    </dgm:pt>
    <dgm:pt modelId="{4D01BD34-23DD-4D5A-BE12-E08CC77F0DEB}" type="sibTrans" cxnId="{070A1BC0-CE88-4AF4-8E59-664D29EDAECF}">
      <dgm:prSet/>
      <dgm:spPr/>
      <dgm:t>
        <a:bodyPr/>
        <a:lstStyle/>
        <a:p>
          <a:endParaRPr lang="en-US"/>
        </a:p>
      </dgm:t>
    </dgm:pt>
    <dgm:pt modelId="{B4E79836-A0B2-4E51-82FD-53F9F0E7598B}">
      <dgm:prSet/>
      <dgm:spPr/>
      <dgm:t>
        <a:bodyPr/>
        <a:lstStyle/>
        <a:p>
          <a:r>
            <a:rPr lang="en-US" b="0" i="0"/>
            <a:t>Suicidal; comments about ‘putting things in order’</a:t>
          </a:r>
          <a:endParaRPr lang="en-US"/>
        </a:p>
      </dgm:t>
    </dgm:pt>
    <dgm:pt modelId="{568E280E-0630-470B-81D0-A5F4AFF81451}" type="parTrans" cxnId="{B8D3EDE2-7544-4754-9936-2D3E43BC12E1}">
      <dgm:prSet/>
      <dgm:spPr/>
      <dgm:t>
        <a:bodyPr/>
        <a:lstStyle/>
        <a:p>
          <a:endParaRPr lang="en-US"/>
        </a:p>
      </dgm:t>
    </dgm:pt>
    <dgm:pt modelId="{3217BEF2-F123-4DCF-B64A-8FD7195565C2}" type="sibTrans" cxnId="{B8D3EDE2-7544-4754-9936-2D3E43BC12E1}">
      <dgm:prSet/>
      <dgm:spPr/>
      <dgm:t>
        <a:bodyPr/>
        <a:lstStyle/>
        <a:p>
          <a:endParaRPr lang="en-US"/>
        </a:p>
      </dgm:t>
    </dgm:pt>
    <dgm:pt modelId="{63D23C43-D679-4242-800B-5F8938261E69}">
      <dgm:prSet/>
      <dgm:spPr/>
      <dgm:t>
        <a:bodyPr/>
        <a:lstStyle/>
        <a:p>
          <a:r>
            <a:rPr lang="en-US" b="0" i="0"/>
            <a:t>Behavior which is suspect of paranoia (‘everybody is against me’)</a:t>
          </a:r>
          <a:endParaRPr lang="en-US"/>
        </a:p>
      </dgm:t>
    </dgm:pt>
    <dgm:pt modelId="{9A60617E-673C-447E-913B-992A94E4B48F}" type="parTrans" cxnId="{3CCED913-B0C2-4AE8-9444-0BAE62B5AACB}">
      <dgm:prSet/>
      <dgm:spPr/>
      <dgm:t>
        <a:bodyPr/>
        <a:lstStyle/>
        <a:p>
          <a:endParaRPr lang="en-US"/>
        </a:p>
      </dgm:t>
    </dgm:pt>
    <dgm:pt modelId="{BBF490A2-5B48-4E99-8350-52D673F01F22}" type="sibTrans" cxnId="{3CCED913-B0C2-4AE8-9444-0BAE62B5AACB}">
      <dgm:prSet/>
      <dgm:spPr/>
      <dgm:t>
        <a:bodyPr/>
        <a:lstStyle/>
        <a:p>
          <a:endParaRPr lang="en-US"/>
        </a:p>
      </dgm:t>
    </dgm:pt>
    <dgm:pt modelId="{AF75A6E0-361E-49B9-BE70-CDDEC2E20C55}">
      <dgm:prSet/>
      <dgm:spPr/>
      <dgm:t>
        <a:bodyPr/>
        <a:lstStyle/>
        <a:p>
          <a:r>
            <a:rPr lang="en-US" b="0" i="0"/>
            <a:t>Increasingly talks of problems at home</a:t>
          </a:r>
          <a:endParaRPr lang="en-US"/>
        </a:p>
      </dgm:t>
    </dgm:pt>
    <dgm:pt modelId="{A62D8F4E-7ECB-4DB8-8215-8B9F1680A790}" type="parTrans" cxnId="{529EBD05-7864-4A3E-8C10-CBB5D23610CD}">
      <dgm:prSet/>
      <dgm:spPr/>
      <dgm:t>
        <a:bodyPr/>
        <a:lstStyle/>
        <a:p>
          <a:endParaRPr lang="en-US"/>
        </a:p>
      </dgm:t>
    </dgm:pt>
    <dgm:pt modelId="{78E5C250-003C-4644-86C9-F3FF81D2BEE1}" type="sibTrans" cxnId="{529EBD05-7864-4A3E-8C10-CBB5D23610CD}">
      <dgm:prSet/>
      <dgm:spPr/>
      <dgm:t>
        <a:bodyPr/>
        <a:lstStyle/>
        <a:p>
          <a:endParaRPr lang="en-US"/>
        </a:p>
      </dgm:t>
    </dgm:pt>
    <dgm:pt modelId="{0A3A07AE-0A32-4096-83AB-2B23E31C8A2D}" type="pres">
      <dgm:prSet presAssocID="{2FA22E03-A02E-4B36-85E5-D82E82AF97A9}" presName="diagram" presStyleCnt="0">
        <dgm:presLayoutVars>
          <dgm:dir/>
          <dgm:resizeHandles val="exact"/>
        </dgm:presLayoutVars>
      </dgm:prSet>
      <dgm:spPr/>
    </dgm:pt>
    <dgm:pt modelId="{8ACFF742-11E6-47AB-B416-CE0EAB07D266}" type="pres">
      <dgm:prSet presAssocID="{74EA9199-F235-48E8-AE4F-FE738FA85CFA}" presName="node" presStyleLbl="node1" presStyleIdx="0" presStyleCnt="6">
        <dgm:presLayoutVars>
          <dgm:bulletEnabled val="1"/>
        </dgm:presLayoutVars>
      </dgm:prSet>
      <dgm:spPr/>
    </dgm:pt>
    <dgm:pt modelId="{BD88A95A-6063-43B6-8628-E0E01FF70207}" type="pres">
      <dgm:prSet presAssocID="{AC21A7C0-9C92-4732-9756-134F658393D5}" presName="sibTrans" presStyleCnt="0"/>
      <dgm:spPr/>
    </dgm:pt>
    <dgm:pt modelId="{F10592CD-C9B4-4EE9-B9C6-AD51333084DE}" type="pres">
      <dgm:prSet presAssocID="{55FA4984-9959-4F2C-B11D-4BB86F802F60}" presName="node" presStyleLbl="node1" presStyleIdx="1" presStyleCnt="6">
        <dgm:presLayoutVars>
          <dgm:bulletEnabled val="1"/>
        </dgm:presLayoutVars>
      </dgm:prSet>
      <dgm:spPr/>
    </dgm:pt>
    <dgm:pt modelId="{AC7DCE28-EBDE-48E1-91C5-961539489183}" type="pres">
      <dgm:prSet presAssocID="{20510F8F-9511-4FC8-AAA0-F6AA55164FB1}" presName="sibTrans" presStyleCnt="0"/>
      <dgm:spPr/>
    </dgm:pt>
    <dgm:pt modelId="{0F8AD8E1-B39E-4DA9-A343-BB76C19330DB}" type="pres">
      <dgm:prSet presAssocID="{5E9A7B62-D09C-4CC5-A2C7-39E76EA6BFFA}" presName="node" presStyleLbl="node1" presStyleIdx="2" presStyleCnt="6">
        <dgm:presLayoutVars>
          <dgm:bulletEnabled val="1"/>
        </dgm:presLayoutVars>
      </dgm:prSet>
      <dgm:spPr/>
    </dgm:pt>
    <dgm:pt modelId="{3554B5E0-0B33-46CB-B4BD-683A883428EA}" type="pres">
      <dgm:prSet presAssocID="{4D01BD34-23DD-4D5A-BE12-E08CC77F0DEB}" presName="sibTrans" presStyleCnt="0"/>
      <dgm:spPr/>
    </dgm:pt>
    <dgm:pt modelId="{80881847-47ED-431B-95DE-7D3468B0207C}" type="pres">
      <dgm:prSet presAssocID="{B4E79836-A0B2-4E51-82FD-53F9F0E7598B}" presName="node" presStyleLbl="node1" presStyleIdx="3" presStyleCnt="6">
        <dgm:presLayoutVars>
          <dgm:bulletEnabled val="1"/>
        </dgm:presLayoutVars>
      </dgm:prSet>
      <dgm:spPr/>
    </dgm:pt>
    <dgm:pt modelId="{28EB0D26-2819-479A-BE44-246C0D9BD38D}" type="pres">
      <dgm:prSet presAssocID="{3217BEF2-F123-4DCF-B64A-8FD7195565C2}" presName="sibTrans" presStyleCnt="0"/>
      <dgm:spPr/>
    </dgm:pt>
    <dgm:pt modelId="{7896C7AA-AA74-4D6D-B727-4DFF923068C2}" type="pres">
      <dgm:prSet presAssocID="{63D23C43-D679-4242-800B-5F8938261E69}" presName="node" presStyleLbl="node1" presStyleIdx="4" presStyleCnt="6">
        <dgm:presLayoutVars>
          <dgm:bulletEnabled val="1"/>
        </dgm:presLayoutVars>
      </dgm:prSet>
      <dgm:spPr/>
    </dgm:pt>
    <dgm:pt modelId="{608F03CA-9D1C-47D5-99F6-7044ECC0594B}" type="pres">
      <dgm:prSet presAssocID="{BBF490A2-5B48-4E99-8350-52D673F01F22}" presName="sibTrans" presStyleCnt="0"/>
      <dgm:spPr/>
    </dgm:pt>
    <dgm:pt modelId="{2C545A89-7601-4B7F-9663-9D649823335D}" type="pres">
      <dgm:prSet presAssocID="{AF75A6E0-361E-49B9-BE70-CDDEC2E20C55}" presName="node" presStyleLbl="node1" presStyleIdx="5" presStyleCnt="6">
        <dgm:presLayoutVars>
          <dgm:bulletEnabled val="1"/>
        </dgm:presLayoutVars>
      </dgm:prSet>
      <dgm:spPr/>
    </dgm:pt>
  </dgm:ptLst>
  <dgm:cxnLst>
    <dgm:cxn modelId="{529EBD05-7864-4A3E-8C10-CBB5D23610CD}" srcId="{2FA22E03-A02E-4B36-85E5-D82E82AF97A9}" destId="{AF75A6E0-361E-49B9-BE70-CDDEC2E20C55}" srcOrd="5" destOrd="0" parTransId="{A62D8F4E-7ECB-4DB8-8215-8B9F1680A790}" sibTransId="{78E5C250-003C-4644-86C9-F3FF81D2BEE1}"/>
    <dgm:cxn modelId="{3CCED913-B0C2-4AE8-9444-0BAE62B5AACB}" srcId="{2FA22E03-A02E-4B36-85E5-D82E82AF97A9}" destId="{63D23C43-D679-4242-800B-5F8938261E69}" srcOrd="4" destOrd="0" parTransId="{9A60617E-673C-447E-913B-992A94E4B48F}" sibTransId="{BBF490A2-5B48-4E99-8350-52D673F01F22}"/>
    <dgm:cxn modelId="{634F432C-2B6C-45D2-B676-7D1FACF1E03F}" type="presOf" srcId="{55FA4984-9959-4F2C-B11D-4BB86F802F60}" destId="{F10592CD-C9B4-4EE9-B9C6-AD51333084DE}" srcOrd="0" destOrd="0" presId="urn:microsoft.com/office/officeart/2005/8/layout/default"/>
    <dgm:cxn modelId="{1E31F534-F66E-4C0E-9360-62898BB9FDD6}" type="presOf" srcId="{63D23C43-D679-4242-800B-5F8938261E69}" destId="{7896C7AA-AA74-4D6D-B727-4DFF923068C2}" srcOrd="0" destOrd="0" presId="urn:microsoft.com/office/officeart/2005/8/layout/default"/>
    <dgm:cxn modelId="{C7A8014B-38C1-474E-B511-E8562BB9FE9D}" type="presOf" srcId="{B4E79836-A0B2-4E51-82FD-53F9F0E7598B}" destId="{80881847-47ED-431B-95DE-7D3468B0207C}" srcOrd="0" destOrd="0" presId="urn:microsoft.com/office/officeart/2005/8/layout/default"/>
    <dgm:cxn modelId="{DD578050-8DBB-42E7-AD53-1BF9F9D74B4F}" srcId="{2FA22E03-A02E-4B36-85E5-D82E82AF97A9}" destId="{74EA9199-F235-48E8-AE4F-FE738FA85CFA}" srcOrd="0" destOrd="0" parTransId="{E06B312F-A529-4203-B93F-3FCE17B6769E}" sibTransId="{AC21A7C0-9C92-4732-9756-134F658393D5}"/>
    <dgm:cxn modelId="{BBE80A72-9744-4269-8FA8-BB300FED1E54}" type="presOf" srcId="{AF75A6E0-361E-49B9-BE70-CDDEC2E20C55}" destId="{2C545A89-7601-4B7F-9663-9D649823335D}" srcOrd="0" destOrd="0" presId="urn:microsoft.com/office/officeart/2005/8/layout/default"/>
    <dgm:cxn modelId="{5B11B473-82D7-4B87-8432-BE20EA807022}" type="presOf" srcId="{2FA22E03-A02E-4B36-85E5-D82E82AF97A9}" destId="{0A3A07AE-0A32-4096-83AB-2B23E31C8A2D}" srcOrd="0" destOrd="0" presId="urn:microsoft.com/office/officeart/2005/8/layout/default"/>
    <dgm:cxn modelId="{AF959E77-CF4C-4643-8441-417B46BFBF55}" srcId="{2FA22E03-A02E-4B36-85E5-D82E82AF97A9}" destId="{55FA4984-9959-4F2C-B11D-4BB86F802F60}" srcOrd="1" destOrd="0" parTransId="{1410507B-8AF1-4E51-9B64-25180D2A7F27}" sibTransId="{20510F8F-9511-4FC8-AAA0-F6AA55164FB1}"/>
    <dgm:cxn modelId="{1AFCB085-9DC7-4A3D-9E5B-132F0425A35F}" type="presOf" srcId="{74EA9199-F235-48E8-AE4F-FE738FA85CFA}" destId="{8ACFF742-11E6-47AB-B416-CE0EAB07D266}" srcOrd="0" destOrd="0" presId="urn:microsoft.com/office/officeart/2005/8/layout/default"/>
    <dgm:cxn modelId="{307409A1-C58E-46D4-9822-11A333B43195}" type="presOf" srcId="{5E9A7B62-D09C-4CC5-A2C7-39E76EA6BFFA}" destId="{0F8AD8E1-B39E-4DA9-A343-BB76C19330DB}" srcOrd="0" destOrd="0" presId="urn:microsoft.com/office/officeart/2005/8/layout/default"/>
    <dgm:cxn modelId="{070A1BC0-CE88-4AF4-8E59-664D29EDAECF}" srcId="{2FA22E03-A02E-4B36-85E5-D82E82AF97A9}" destId="{5E9A7B62-D09C-4CC5-A2C7-39E76EA6BFFA}" srcOrd="2" destOrd="0" parTransId="{DAD79CC7-7F6A-4065-A955-16413721BAB7}" sibTransId="{4D01BD34-23DD-4D5A-BE12-E08CC77F0DEB}"/>
    <dgm:cxn modelId="{B8D3EDE2-7544-4754-9936-2D3E43BC12E1}" srcId="{2FA22E03-A02E-4B36-85E5-D82E82AF97A9}" destId="{B4E79836-A0B2-4E51-82FD-53F9F0E7598B}" srcOrd="3" destOrd="0" parTransId="{568E280E-0630-470B-81D0-A5F4AFF81451}" sibTransId="{3217BEF2-F123-4DCF-B64A-8FD7195565C2}"/>
    <dgm:cxn modelId="{64332A12-EC5B-4B50-B059-FDF5E5D3A1EC}" type="presParOf" srcId="{0A3A07AE-0A32-4096-83AB-2B23E31C8A2D}" destId="{8ACFF742-11E6-47AB-B416-CE0EAB07D266}" srcOrd="0" destOrd="0" presId="urn:microsoft.com/office/officeart/2005/8/layout/default"/>
    <dgm:cxn modelId="{C8B062C8-A105-42F1-929E-5C97570B859C}" type="presParOf" srcId="{0A3A07AE-0A32-4096-83AB-2B23E31C8A2D}" destId="{BD88A95A-6063-43B6-8628-E0E01FF70207}" srcOrd="1" destOrd="0" presId="urn:microsoft.com/office/officeart/2005/8/layout/default"/>
    <dgm:cxn modelId="{22D1D026-1EA3-4D77-894B-4EB3637E6FB1}" type="presParOf" srcId="{0A3A07AE-0A32-4096-83AB-2B23E31C8A2D}" destId="{F10592CD-C9B4-4EE9-B9C6-AD51333084DE}" srcOrd="2" destOrd="0" presId="urn:microsoft.com/office/officeart/2005/8/layout/default"/>
    <dgm:cxn modelId="{85AF6791-B38C-4EF0-84A8-FF9A7FFDEB58}" type="presParOf" srcId="{0A3A07AE-0A32-4096-83AB-2B23E31C8A2D}" destId="{AC7DCE28-EBDE-48E1-91C5-961539489183}" srcOrd="3" destOrd="0" presId="urn:microsoft.com/office/officeart/2005/8/layout/default"/>
    <dgm:cxn modelId="{57E199CD-68D2-41F2-AB0A-7E5E95FA4A6B}" type="presParOf" srcId="{0A3A07AE-0A32-4096-83AB-2B23E31C8A2D}" destId="{0F8AD8E1-B39E-4DA9-A343-BB76C19330DB}" srcOrd="4" destOrd="0" presId="urn:microsoft.com/office/officeart/2005/8/layout/default"/>
    <dgm:cxn modelId="{DE37BBB5-D5DC-48EC-AF36-A1CB6AFABBF5}" type="presParOf" srcId="{0A3A07AE-0A32-4096-83AB-2B23E31C8A2D}" destId="{3554B5E0-0B33-46CB-B4BD-683A883428EA}" srcOrd="5" destOrd="0" presId="urn:microsoft.com/office/officeart/2005/8/layout/default"/>
    <dgm:cxn modelId="{C8F2F4D3-0A12-4971-8755-40C01F5944E9}" type="presParOf" srcId="{0A3A07AE-0A32-4096-83AB-2B23E31C8A2D}" destId="{80881847-47ED-431B-95DE-7D3468B0207C}" srcOrd="6" destOrd="0" presId="urn:microsoft.com/office/officeart/2005/8/layout/default"/>
    <dgm:cxn modelId="{63140FF6-D4E0-409B-990E-2A62D517DF5A}" type="presParOf" srcId="{0A3A07AE-0A32-4096-83AB-2B23E31C8A2D}" destId="{28EB0D26-2819-479A-BE44-246C0D9BD38D}" srcOrd="7" destOrd="0" presId="urn:microsoft.com/office/officeart/2005/8/layout/default"/>
    <dgm:cxn modelId="{98B0606D-C22C-49E0-8415-A14E2A769C98}" type="presParOf" srcId="{0A3A07AE-0A32-4096-83AB-2B23E31C8A2D}" destId="{7896C7AA-AA74-4D6D-B727-4DFF923068C2}" srcOrd="8" destOrd="0" presId="urn:microsoft.com/office/officeart/2005/8/layout/default"/>
    <dgm:cxn modelId="{1729A8A9-91A5-4759-8FCB-28680E0F7030}" type="presParOf" srcId="{0A3A07AE-0A32-4096-83AB-2B23E31C8A2D}" destId="{608F03CA-9D1C-47D5-99F6-7044ECC0594B}" srcOrd="9" destOrd="0" presId="urn:microsoft.com/office/officeart/2005/8/layout/default"/>
    <dgm:cxn modelId="{829E08CE-BADD-4C89-88E1-CA0E6699250C}" type="presParOf" srcId="{0A3A07AE-0A32-4096-83AB-2B23E31C8A2D}" destId="{2C545A89-7601-4B7F-9663-9D649823335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E5D3E-6670-4105-8488-CB30DB6F8584}">
      <dsp:nvSpPr>
        <dsp:cNvPr id="0" name=""/>
        <dsp:cNvSpPr/>
      </dsp:nvSpPr>
      <dsp:spPr>
        <a:xfrm>
          <a:off x="4985" y="541540"/>
          <a:ext cx="1049835" cy="104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1F7B8-4506-4183-8B36-63B274A4BBBE}">
      <dsp:nvSpPr>
        <dsp:cNvPr id="0" name=""/>
        <dsp:cNvSpPr/>
      </dsp:nvSpPr>
      <dsp:spPr>
        <a:xfrm>
          <a:off x="4985" y="1700371"/>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90000"/>
            </a:lnSpc>
            <a:spcBef>
              <a:spcPct val="0"/>
            </a:spcBef>
            <a:spcAft>
              <a:spcPct val="35000"/>
            </a:spcAft>
            <a:buNone/>
            <a:defRPr b="1"/>
          </a:pPr>
          <a:r>
            <a:rPr lang="en-US" sz="2500" kern="1200"/>
            <a:t>BUSINESS</a:t>
          </a:r>
        </a:p>
      </dsp:txBody>
      <dsp:txXfrm>
        <a:off x="4985" y="1700371"/>
        <a:ext cx="2999531" cy="449929"/>
      </dsp:txXfrm>
    </dsp:sp>
    <dsp:sp modelId="{DCE5A2A4-F6CA-42C0-BEFB-3024C08FE23E}">
      <dsp:nvSpPr>
        <dsp:cNvPr id="0" name=""/>
        <dsp:cNvSpPr/>
      </dsp:nvSpPr>
      <dsp:spPr>
        <a:xfrm>
          <a:off x="4985" y="2200996"/>
          <a:ext cx="2999531" cy="87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Public</a:t>
          </a:r>
        </a:p>
        <a:p>
          <a:pPr marL="0" lvl="0" indent="0" algn="l" defTabSz="755650">
            <a:lnSpc>
              <a:spcPct val="90000"/>
            </a:lnSpc>
            <a:spcBef>
              <a:spcPct val="0"/>
            </a:spcBef>
            <a:spcAft>
              <a:spcPct val="35000"/>
            </a:spcAft>
            <a:buNone/>
          </a:pPr>
          <a:r>
            <a:rPr lang="en-US" sz="1700" kern="1200"/>
            <a:t>Private</a:t>
          </a:r>
        </a:p>
      </dsp:txBody>
      <dsp:txXfrm>
        <a:off x="4985" y="2200996"/>
        <a:ext cx="2999531" cy="875308"/>
      </dsp:txXfrm>
    </dsp:sp>
    <dsp:sp modelId="{8E6C223C-489B-4465-A6EF-AE8C315D7B5B}">
      <dsp:nvSpPr>
        <dsp:cNvPr id="0" name=""/>
        <dsp:cNvSpPr/>
      </dsp:nvSpPr>
      <dsp:spPr>
        <a:xfrm>
          <a:off x="3529434" y="541540"/>
          <a:ext cx="1049835" cy="104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B561E4-19B0-47D6-9A94-213E03FA38E7}">
      <dsp:nvSpPr>
        <dsp:cNvPr id="0" name=""/>
        <dsp:cNvSpPr/>
      </dsp:nvSpPr>
      <dsp:spPr>
        <a:xfrm>
          <a:off x="3529434" y="1700371"/>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90000"/>
            </a:lnSpc>
            <a:spcBef>
              <a:spcPct val="0"/>
            </a:spcBef>
            <a:spcAft>
              <a:spcPct val="35000"/>
            </a:spcAft>
            <a:buNone/>
            <a:defRPr b="1"/>
          </a:pPr>
          <a:r>
            <a:rPr lang="en-US" sz="2500" kern="1200"/>
            <a:t>SCHOOLS</a:t>
          </a:r>
        </a:p>
      </dsp:txBody>
      <dsp:txXfrm>
        <a:off x="3529434" y="1700371"/>
        <a:ext cx="2999531" cy="449929"/>
      </dsp:txXfrm>
    </dsp:sp>
    <dsp:sp modelId="{E6C66811-4347-48BF-BAD8-D5B0AD357086}">
      <dsp:nvSpPr>
        <dsp:cNvPr id="0" name=""/>
        <dsp:cNvSpPr/>
      </dsp:nvSpPr>
      <dsp:spPr>
        <a:xfrm>
          <a:off x="3529434" y="2200996"/>
          <a:ext cx="2999531" cy="87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Elementary</a:t>
          </a:r>
        </a:p>
        <a:p>
          <a:pPr marL="0" lvl="0" indent="0" algn="l" defTabSz="755650">
            <a:lnSpc>
              <a:spcPct val="90000"/>
            </a:lnSpc>
            <a:spcBef>
              <a:spcPct val="0"/>
            </a:spcBef>
            <a:spcAft>
              <a:spcPct val="35000"/>
            </a:spcAft>
            <a:buNone/>
          </a:pPr>
          <a:r>
            <a:rPr lang="en-US" sz="1700" kern="1200"/>
            <a:t>Middle High </a:t>
          </a:r>
        </a:p>
        <a:p>
          <a:pPr marL="0" lvl="0" indent="0" algn="l" defTabSz="755650">
            <a:lnSpc>
              <a:spcPct val="90000"/>
            </a:lnSpc>
            <a:spcBef>
              <a:spcPct val="0"/>
            </a:spcBef>
            <a:spcAft>
              <a:spcPct val="35000"/>
            </a:spcAft>
            <a:buNone/>
          </a:pPr>
          <a:r>
            <a:rPr lang="en-US" sz="1700" kern="1200"/>
            <a:t>College</a:t>
          </a:r>
        </a:p>
      </dsp:txBody>
      <dsp:txXfrm>
        <a:off x="3529434" y="2200996"/>
        <a:ext cx="2999531" cy="875308"/>
      </dsp:txXfrm>
    </dsp:sp>
    <dsp:sp modelId="{E36E9C11-A2AA-4541-B2F7-930E77055A3D}">
      <dsp:nvSpPr>
        <dsp:cNvPr id="0" name=""/>
        <dsp:cNvSpPr/>
      </dsp:nvSpPr>
      <dsp:spPr>
        <a:xfrm>
          <a:off x="7053883" y="541540"/>
          <a:ext cx="1049835" cy="1049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1506CF-514A-4DB3-BFFC-8DED1295876C}">
      <dsp:nvSpPr>
        <dsp:cNvPr id="0" name=""/>
        <dsp:cNvSpPr/>
      </dsp:nvSpPr>
      <dsp:spPr>
        <a:xfrm>
          <a:off x="7053883" y="1700371"/>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90000"/>
            </a:lnSpc>
            <a:spcBef>
              <a:spcPct val="0"/>
            </a:spcBef>
            <a:spcAft>
              <a:spcPct val="35000"/>
            </a:spcAft>
            <a:buNone/>
            <a:defRPr b="1"/>
          </a:pPr>
          <a:r>
            <a:rPr lang="en-US" sz="2500" kern="1200"/>
            <a:t>HOTEL AND EVENTS</a:t>
          </a:r>
        </a:p>
      </dsp:txBody>
      <dsp:txXfrm>
        <a:off x="7053883" y="1700371"/>
        <a:ext cx="2999531" cy="449929"/>
      </dsp:txXfrm>
    </dsp:sp>
    <dsp:sp modelId="{BEEA864D-5B5F-48EC-9AD5-A601E3C0B879}">
      <dsp:nvSpPr>
        <dsp:cNvPr id="0" name=""/>
        <dsp:cNvSpPr/>
      </dsp:nvSpPr>
      <dsp:spPr>
        <a:xfrm>
          <a:off x="7053883" y="2200996"/>
          <a:ext cx="2999531" cy="87530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27F17-D3C8-405F-A195-F584D8A03742}">
      <dsp:nvSpPr>
        <dsp:cNvPr id="0" name=""/>
        <dsp:cNvSpPr/>
      </dsp:nvSpPr>
      <dsp:spPr>
        <a:xfrm>
          <a:off x="0" y="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A16FD-A820-4D77-94DF-D8F92C6C2937}">
      <dsp:nvSpPr>
        <dsp:cNvPr id="0" name=""/>
        <dsp:cNvSpPr/>
      </dsp:nvSpPr>
      <dsp:spPr>
        <a:xfrm>
          <a:off x="0" y="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a:t>Talk of previous incidents of violence</a:t>
          </a:r>
          <a:endParaRPr lang="en-US" sz="3000" kern="1200"/>
        </a:p>
      </dsp:txBody>
      <dsp:txXfrm>
        <a:off x="0" y="0"/>
        <a:ext cx="10936289" cy="1048870"/>
      </dsp:txXfrm>
    </dsp:sp>
    <dsp:sp modelId="{9F48D9A4-82EC-4AB5-B171-EF0C54DBEC64}">
      <dsp:nvSpPr>
        <dsp:cNvPr id="0" name=""/>
        <dsp:cNvSpPr/>
      </dsp:nvSpPr>
      <dsp:spPr>
        <a:xfrm>
          <a:off x="0" y="104887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77382-27A8-4C49-958C-73FC3E978BC5}">
      <dsp:nvSpPr>
        <dsp:cNvPr id="0" name=""/>
        <dsp:cNvSpPr/>
      </dsp:nvSpPr>
      <dsp:spPr>
        <a:xfrm>
          <a:off x="0" y="104887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a:t>Empathy with individuals committing violence</a:t>
          </a:r>
          <a:endParaRPr lang="en-US" sz="3000" kern="1200"/>
        </a:p>
      </dsp:txBody>
      <dsp:txXfrm>
        <a:off x="0" y="1048870"/>
        <a:ext cx="10936289" cy="1048870"/>
      </dsp:txXfrm>
    </dsp:sp>
    <dsp:sp modelId="{0AA54C41-FCD7-4328-89EA-7A10AFF8C180}">
      <dsp:nvSpPr>
        <dsp:cNvPr id="0" name=""/>
        <dsp:cNvSpPr/>
      </dsp:nvSpPr>
      <dsp:spPr>
        <a:xfrm>
          <a:off x="0" y="209774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C460F-D36C-47F8-AF25-87C33480D81D}">
      <dsp:nvSpPr>
        <dsp:cNvPr id="0" name=""/>
        <dsp:cNvSpPr/>
      </dsp:nvSpPr>
      <dsp:spPr>
        <a:xfrm>
          <a:off x="0" y="209774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a:t>Increase in unsolicited comments about firearms, other dangerous weapons, and violent crimes </a:t>
          </a:r>
          <a:endParaRPr lang="en-US" sz="3000" kern="1200"/>
        </a:p>
      </dsp:txBody>
      <dsp:txXfrm>
        <a:off x="0" y="2097740"/>
        <a:ext cx="10936289" cy="1048870"/>
      </dsp:txXfrm>
    </dsp:sp>
    <dsp:sp modelId="{626E5593-0BB7-4237-8DED-99D337BD83C6}">
      <dsp:nvSpPr>
        <dsp:cNvPr id="0" name=""/>
        <dsp:cNvSpPr/>
      </dsp:nvSpPr>
      <dsp:spPr>
        <a:xfrm>
          <a:off x="0" y="314661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301A2-1A61-4B86-B944-E584BC2FF1D8}">
      <dsp:nvSpPr>
        <dsp:cNvPr id="0" name=""/>
        <dsp:cNvSpPr/>
      </dsp:nvSpPr>
      <dsp:spPr>
        <a:xfrm>
          <a:off x="0" y="314661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a:t>The angry/mentally ill partner, spouse threat</a:t>
          </a:r>
          <a:endParaRPr lang="en-US" sz="3000" kern="1200"/>
        </a:p>
      </dsp:txBody>
      <dsp:txXfrm>
        <a:off x="0" y="3146610"/>
        <a:ext cx="10936289" cy="10488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9881-EF09-4DD1-87FE-96F3638AB9BC}">
      <dsp:nvSpPr>
        <dsp:cNvPr id="0" name=""/>
        <dsp:cNvSpPr/>
      </dsp:nvSpPr>
      <dsp:spPr>
        <a:xfrm>
          <a:off x="6320876" y="2525853"/>
          <a:ext cx="91440" cy="470339"/>
        </a:xfrm>
        <a:custGeom>
          <a:avLst/>
          <a:gdLst/>
          <a:ahLst/>
          <a:cxnLst/>
          <a:rect l="0" t="0" r="0" b="0"/>
          <a:pathLst>
            <a:path>
              <a:moveTo>
                <a:pt x="45720" y="0"/>
              </a:moveTo>
              <a:lnTo>
                <a:pt x="45720" y="47033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8FAA0-6CAC-48A3-B499-BA8A5EE2A483}">
      <dsp:nvSpPr>
        <dsp:cNvPr id="0" name=""/>
        <dsp:cNvSpPr/>
      </dsp:nvSpPr>
      <dsp:spPr>
        <a:xfrm>
          <a:off x="6320876" y="1028582"/>
          <a:ext cx="91440" cy="470339"/>
        </a:xfrm>
        <a:custGeom>
          <a:avLst/>
          <a:gdLst/>
          <a:ahLst/>
          <a:cxnLst/>
          <a:rect l="0" t="0" r="0" b="0"/>
          <a:pathLst>
            <a:path>
              <a:moveTo>
                <a:pt x="45720" y="0"/>
              </a:moveTo>
              <a:lnTo>
                <a:pt x="45720" y="47033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6C3CF-A53B-4041-936E-8ACE1C0A353B}">
      <dsp:nvSpPr>
        <dsp:cNvPr id="0" name=""/>
        <dsp:cNvSpPr/>
      </dsp:nvSpPr>
      <dsp:spPr>
        <a:xfrm>
          <a:off x="3426174" y="-3894"/>
          <a:ext cx="1617214" cy="1026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EC6FC-EA99-453B-9697-DD172EE21B90}">
      <dsp:nvSpPr>
        <dsp:cNvPr id="0" name=""/>
        <dsp:cNvSpPr/>
      </dsp:nvSpPr>
      <dsp:spPr>
        <a:xfrm>
          <a:off x="3605864" y="166811"/>
          <a:ext cx="1617214" cy="10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FBI, DHS/FEMA all provide similar advice: </a:t>
          </a:r>
        </a:p>
      </dsp:txBody>
      <dsp:txXfrm>
        <a:off x="3635942" y="196889"/>
        <a:ext cx="1557058" cy="966775"/>
      </dsp:txXfrm>
    </dsp:sp>
    <dsp:sp modelId="{E98CEE13-67F0-4CEF-B2A5-04D590C55877}">
      <dsp:nvSpPr>
        <dsp:cNvPr id="0" name=""/>
        <dsp:cNvSpPr/>
      </dsp:nvSpPr>
      <dsp:spPr>
        <a:xfrm>
          <a:off x="5557989" y="1650"/>
          <a:ext cx="1617214" cy="1026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345AE-9193-486F-84B8-79AC6F3D59B9}">
      <dsp:nvSpPr>
        <dsp:cNvPr id="0" name=""/>
        <dsp:cNvSpPr/>
      </dsp:nvSpPr>
      <dsp:spPr>
        <a:xfrm>
          <a:off x="5737680" y="172356"/>
          <a:ext cx="1617214" cy="10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RUN</a:t>
          </a:r>
        </a:p>
      </dsp:txBody>
      <dsp:txXfrm>
        <a:off x="5767758" y="202434"/>
        <a:ext cx="1557058" cy="966775"/>
      </dsp:txXfrm>
    </dsp:sp>
    <dsp:sp modelId="{BB0C872D-0F39-4098-8E75-EA5573A35D67}">
      <dsp:nvSpPr>
        <dsp:cNvPr id="0" name=""/>
        <dsp:cNvSpPr/>
      </dsp:nvSpPr>
      <dsp:spPr>
        <a:xfrm>
          <a:off x="5557989" y="1498921"/>
          <a:ext cx="1617214" cy="1026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7BF10-E445-4854-875A-CAAA91CBC871}">
      <dsp:nvSpPr>
        <dsp:cNvPr id="0" name=""/>
        <dsp:cNvSpPr/>
      </dsp:nvSpPr>
      <dsp:spPr>
        <a:xfrm>
          <a:off x="5737680" y="1669627"/>
          <a:ext cx="1617214" cy="10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HIDE</a:t>
          </a:r>
        </a:p>
      </dsp:txBody>
      <dsp:txXfrm>
        <a:off x="5767758" y="1699705"/>
        <a:ext cx="1557058" cy="966775"/>
      </dsp:txXfrm>
    </dsp:sp>
    <dsp:sp modelId="{93752A8A-1512-4C3A-A24C-21260191DC45}">
      <dsp:nvSpPr>
        <dsp:cNvPr id="0" name=""/>
        <dsp:cNvSpPr/>
      </dsp:nvSpPr>
      <dsp:spPr>
        <a:xfrm>
          <a:off x="5557989" y="2996192"/>
          <a:ext cx="1617214" cy="1026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1EA6F-AAC8-44F6-9C72-387B6A644A26}">
      <dsp:nvSpPr>
        <dsp:cNvPr id="0" name=""/>
        <dsp:cNvSpPr/>
      </dsp:nvSpPr>
      <dsp:spPr>
        <a:xfrm>
          <a:off x="5737680" y="3166898"/>
          <a:ext cx="1617214" cy="10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FIGHT</a:t>
          </a:r>
        </a:p>
      </dsp:txBody>
      <dsp:txXfrm>
        <a:off x="5767758" y="3196976"/>
        <a:ext cx="1557058" cy="9667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DE3CF-D0EF-43D2-9609-136CDFD60F8F}">
      <dsp:nvSpPr>
        <dsp:cNvPr id="0" name=""/>
        <dsp:cNvSpPr/>
      </dsp:nvSpPr>
      <dsp:spPr>
        <a:xfrm>
          <a:off x="3203" y="67952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22300">
            <a:lnSpc>
              <a:spcPct val="90000"/>
            </a:lnSpc>
            <a:spcBef>
              <a:spcPct val="0"/>
            </a:spcBef>
            <a:spcAft>
              <a:spcPct val="35000"/>
            </a:spcAft>
            <a:buNone/>
          </a:pPr>
          <a:r>
            <a:rPr lang="en-US" sz="1400" b="0" i="0" kern="1200"/>
            <a:t>Trend in jury verdicts is up dramatically around the State</a:t>
          </a:r>
          <a:endParaRPr lang="en-US" sz="1400" kern="1200"/>
        </a:p>
        <a:p>
          <a:pPr marL="57150" lvl="1" indent="-57150" algn="l" defTabSz="488950">
            <a:lnSpc>
              <a:spcPct val="90000"/>
            </a:lnSpc>
            <a:spcBef>
              <a:spcPct val="0"/>
            </a:spcBef>
            <a:spcAft>
              <a:spcPct val="15000"/>
            </a:spcAft>
            <a:buChar char="•"/>
          </a:pPr>
          <a:r>
            <a:rPr lang="en-US" sz="1100" b="0" i="0" kern="1200"/>
            <a:t>Driven by multiple factors</a:t>
          </a:r>
          <a:endParaRPr lang="en-US" sz="1100" kern="1200"/>
        </a:p>
        <a:p>
          <a:pPr marL="114300" lvl="2" indent="-57150" algn="l" defTabSz="488950">
            <a:lnSpc>
              <a:spcPct val="90000"/>
            </a:lnSpc>
            <a:spcBef>
              <a:spcPct val="0"/>
            </a:spcBef>
            <a:spcAft>
              <a:spcPct val="15000"/>
            </a:spcAft>
            <a:buChar char="•"/>
          </a:pPr>
          <a:r>
            <a:rPr lang="en-US" sz="1100" b="0" i="0" kern="1200"/>
            <a:t>Public anger and desire for a voice</a:t>
          </a:r>
          <a:endParaRPr lang="en-US" sz="1100" kern="1200"/>
        </a:p>
        <a:p>
          <a:pPr marL="114300" lvl="2" indent="-57150" algn="l" defTabSz="488950">
            <a:lnSpc>
              <a:spcPct val="90000"/>
            </a:lnSpc>
            <a:spcBef>
              <a:spcPct val="0"/>
            </a:spcBef>
            <a:spcAft>
              <a:spcPct val="15000"/>
            </a:spcAft>
            <a:buChar char="•"/>
          </a:pPr>
          <a:r>
            <a:rPr lang="en-US" sz="1100" b="0" i="0" kern="1200"/>
            <a:t>Increased cost of long-term health care</a:t>
          </a:r>
          <a:endParaRPr lang="en-US" sz="1100" kern="1200"/>
        </a:p>
      </dsp:txBody>
      <dsp:txXfrm>
        <a:off x="3203" y="2031782"/>
        <a:ext cx="2541832" cy="2135139"/>
      </dsp:txXfrm>
    </dsp:sp>
    <dsp:sp modelId="{B6E731A3-800F-4B47-98AD-47382C1B94B7}">
      <dsp:nvSpPr>
        <dsp:cNvPr id="0" name=""/>
        <dsp:cNvSpPr/>
      </dsp:nvSpPr>
      <dsp:spPr>
        <a:xfrm>
          <a:off x="740335" y="1035383"/>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6677" y="1191725"/>
        <a:ext cx="754885" cy="754885"/>
      </dsp:txXfrm>
    </dsp:sp>
    <dsp:sp modelId="{5FA6A8D3-E1DE-467E-BD3B-B8C439A2BFFA}">
      <dsp:nvSpPr>
        <dsp:cNvPr id="0" name=""/>
        <dsp:cNvSpPr/>
      </dsp:nvSpPr>
      <dsp:spPr>
        <a:xfrm>
          <a:off x="3203" y="4238020"/>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0EFB6-3A25-4EDD-8F94-48B3704247DA}">
      <dsp:nvSpPr>
        <dsp:cNvPr id="0" name=""/>
        <dsp:cNvSpPr/>
      </dsp:nvSpPr>
      <dsp:spPr>
        <a:xfrm>
          <a:off x="2799220" y="67952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22300">
            <a:lnSpc>
              <a:spcPct val="90000"/>
            </a:lnSpc>
            <a:spcBef>
              <a:spcPct val="0"/>
            </a:spcBef>
            <a:spcAft>
              <a:spcPct val="35000"/>
            </a:spcAft>
            <a:buNone/>
          </a:pPr>
          <a:r>
            <a:rPr lang="en-US" sz="1400" b="0" i="0" kern="1200"/>
            <a:t>Work with brokers to obtain maximum excess insurance</a:t>
          </a:r>
          <a:endParaRPr lang="en-US" sz="1400" kern="1200"/>
        </a:p>
      </dsp:txBody>
      <dsp:txXfrm>
        <a:off x="2799220" y="2031782"/>
        <a:ext cx="2541832" cy="2135139"/>
      </dsp:txXfrm>
    </dsp:sp>
    <dsp:sp modelId="{051FBE42-5C4A-41B1-980E-F4376A145C14}">
      <dsp:nvSpPr>
        <dsp:cNvPr id="0" name=""/>
        <dsp:cNvSpPr/>
      </dsp:nvSpPr>
      <dsp:spPr>
        <a:xfrm>
          <a:off x="3536351" y="1035383"/>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2693" y="1191725"/>
        <a:ext cx="754885" cy="754885"/>
      </dsp:txXfrm>
    </dsp:sp>
    <dsp:sp modelId="{8E2D2C3E-CF21-4177-ABD7-931F4B854DC7}">
      <dsp:nvSpPr>
        <dsp:cNvPr id="0" name=""/>
        <dsp:cNvSpPr/>
      </dsp:nvSpPr>
      <dsp:spPr>
        <a:xfrm>
          <a:off x="2799220" y="4238020"/>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36754-2691-4329-8DE0-CA4EED779C7C}">
      <dsp:nvSpPr>
        <dsp:cNvPr id="0" name=""/>
        <dsp:cNvSpPr/>
      </dsp:nvSpPr>
      <dsp:spPr>
        <a:xfrm>
          <a:off x="5595236" y="67952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22300">
            <a:lnSpc>
              <a:spcPct val="90000"/>
            </a:lnSpc>
            <a:spcBef>
              <a:spcPct val="0"/>
            </a:spcBef>
            <a:spcAft>
              <a:spcPct val="35000"/>
            </a:spcAft>
            <a:buNone/>
          </a:pPr>
          <a:r>
            <a:rPr lang="en-US" sz="1400" b="0" i="0" kern="1200"/>
            <a:t>Consider special event insurance for large gatherings</a:t>
          </a:r>
          <a:endParaRPr lang="en-US" sz="1400" kern="1200"/>
        </a:p>
      </dsp:txBody>
      <dsp:txXfrm>
        <a:off x="5595236" y="2031782"/>
        <a:ext cx="2541832" cy="2135139"/>
      </dsp:txXfrm>
    </dsp:sp>
    <dsp:sp modelId="{FAB919B6-DD3D-427E-B42D-5B16A1E56C6A}">
      <dsp:nvSpPr>
        <dsp:cNvPr id="0" name=""/>
        <dsp:cNvSpPr/>
      </dsp:nvSpPr>
      <dsp:spPr>
        <a:xfrm>
          <a:off x="6332367" y="1035383"/>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8709" y="1191725"/>
        <a:ext cx="754885" cy="754885"/>
      </dsp:txXfrm>
    </dsp:sp>
    <dsp:sp modelId="{84DDA578-10AA-40FA-8DAA-EF3799F99ECF}">
      <dsp:nvSpPr>
        <dsp:cNvPr id="0" name=""/>
        <dsp:cNvSpPr/>
      </dsp:nvSpPr>
      <dsp:spPr>
        <a:xfrm>
          <a:off x="5595236" y="4238020"/>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F8FA2-5A14-422E-B212-44B7AC7C73EF}">
      <dsp:nvSpPr>
        <dsp:cNvPr id="0" name=""/>
        <dsp:cNvSpPr/>
      </dsp:nvSpPr>
      <dsp:spPr>
        <a:xfrm>
          <a:off x="8391252" y="67952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22300">
            <a:lnSpc>
              <a:spcPct val="90000"/>
            </a:lnSpc>
            <a:spcBef>
              <a:spcPct val="0"/>
            </a:spcBef>
            <a:spcAft>
              <a:spcPct val="35000"/>
            </a:spcAft>
            <a:buNone/>
          </a:pPr>
          <a:r>
            <a:rPr lang="en-US" sz="1400" b="0" i="0" kern="1200"/>
            <a:t>Obtain “contractual indemnity” and “Named Additional Insured” status whenever possible</a:t>
          </a:r>
          <a:endParaRPr lang="en-US" sz="1400" kern="1200"/>
        </a:p>
      </dsp:txBody>
      <dsp:txXfrm>
        <a:off x="8391252" y="2031782"/>
        <a:ext cx="2541832" cy="2135139"/>
      </dsp:txXfrm>
    </dsp:sp>
    <dsp:sp modelId="{79FDC193-2900-4FB5-B7EA-13D74923E91A}">
      <dsp:nvSpPr>
        <dsp:cNvPr id="0" name=""/>
        <dsp:cNvSpPr/>
      </dsp:nvSpPr>
      <dsp:spPr>
        <a:xfrm>
          <a:off x="9128383" y="1035383"/>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84725" y="1191725"/>
        <a:ext cx="754885" cy="754885"/>
      </dsp:txXfrm>
    </dsp:sp>
    <dsp:sp modelId="{0E82B26F-0AF2-4A04-A501-424213673C7C}">
      <dsp:nvSpPr>
        <dsp:cNvPr id="0" name=""/>
        <dsp:cNvSpPr/>
      </dsp:nvSpPr>
      <dsp:spPr>
        <a:xfrm>
          <a:off x="8391252" y="4238020"/>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92B8-F876-4A41-A020-305411CC2500}">
      <dsp:nvSpPr>
        <dsp:cNvPr id="0" name=""/>
        <dsp:cNvSpPr/>
      </dsp:nvSpPr>
      <dsp:spPr>
        <a:xfrm>
          <a:off x="770144" y="59235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2D3ED-B7B7-46C9-AB9F-13AD0622CEFD}">
      <dsp:nvSpPr>
        <dsp:cNvPr id="0" name=""/>
        <dsp:cNvSpPr/>
      </dsp:nvSpPr>
      <dsp:spPr>
        <a:xfrm>
          <a:off x="770144" y="223381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kern="1200"/>
            <a:t>THEORIES OF LIABILITY AGAINST PROPERTY OWNER AND/OR BUSINESS (BANK)</a:t>
          </a:r>
        </a:p>
      </dsp:txBody>
      <dsp:txXfrm>
        <a:off x="770144" y="2233816"/>
        <a:ext cx="4320000" cy="648000"/>
      </dsp:txXfrm>
    </dsp:sp>
    <dsp:sp modelId="{B434FC33-6573-47D3-9994-17FB78F2F89E}">
      <dsp:nvSpPr>
        <dsp:cNvPr id="0" name=""/>
        <dsp:cNvSpPr/>
      </dsp:nvSpPr>
      <dsp:spPr>
        <a:xfrm>
          <a:off x="770144" y="2942032"/>
          <a:ext cx="4320000" cy="661095"/>
        </a:xfrm>
        <a:prstGeom prst="rect">
          <a:avLst/>
        </a:prstGeom>
        <a:noFill/>
        <a:ln>
          <a:noFill/>
        </a:ln>
        <a:effectLst/>
      </dsp:spPr>
      <dsp:style>
        <a:lnRef idx="0">
          <a:scrgbClr r="0" g="0" b="0"/>
        </a:lnRef>
        <a:fillRef idx="0">
          <a:scrgbClr r="0" g="0" b="0"/>
        </a:fillRef>
        <a:effectRef idx="0">
          <a:scrgbClr r="0" g="0" b="0"/>
        </a:effectRef>
        <a:fontRef idx="minor"/>
      </dsp:style>
    </dsp:sp>
    <dsp:sp modelId="{0389224F-9D2C-458F-BCE1-2B489997B908}">
      <dsp:nvSpPr>
        <dsp:cNvPr id="0" name=""/>
        <dsp:cNvSpPr/>
      </dsp:nvSpPr>
      <dsp:spPr>
        <a:xfrm>
          <a:off x="5846144" y="59235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C1950-10C7-4B40-9E20-2B9DCB85D175}">
      <dsp:nvSpPr>
        <dsp:cNvPr id="0" name=""/>
        <dsp:cNvSpPr/>
      </dsp:nvSpPr>
      <dsp:spPr>
        <a:xfrm>
          <a:off x="5846144" y="223381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kern="1200"/>
            <a:t>Premises Liability / Dangerous Condition</a:t>
          </a:r>
        </a:p>
      </dsp:txBody>
      <dsp:txXfrm>
        <a:off x="5846144" y="2233816"/>
        <a:ext cx="4320000" cy="648000"/>
      </dsp:txXfrm>
    </dsp:sp>
    <dsp:sp modelId="{8667BD72-C986-4598-AB1A-641B65BA5FBD}">
      <dsp:nvSpPr>
        <dsp:cNvPr id="0" name=""/>
        <dsp:cNvSpPr/>
      </dsp:nvSpPr>
      <dsp:spPr>
        <a:xfrm>
          <a:off x="5846144" y="2942032"/>
          <a:ext cx="4320000" cy="66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a:t>For shooting itself</a:t>
          </a:r>
        </a:p>
        <a:p>
          <a:pPr marL="0" lvl="0" indent="0" algn="l" defTabSz="533400">
            <a:lnSpc>
              <a:spcPct val="100000"/>
            </a:lnSpc>
            <a:spcBef>
              <a:spcPct val="0"/>
            </a:spcBef>
            <a:spcAft>
              <a:spcPct val="35000"/>
            </a:spcAft>
            <a:buNone/>
          </a:pPr>
          <a:r>
            <a:rPr lang="en-US" sz="1200" kern="1200"/>
            <a:t>For not having proper exits</a:t>
          </a:r>
        </a:p>
        <a:p>
          <a:pPr marL="0" lvl="0" indent="0" algn="l" defTabSz="533400">
            <a:lnSpc>
              <a:spcPct val="100000"/>
            </a:lnSpc>
            <a:spcBef>
              <a:spcPct val="0"/>
            </a:spcBef>
            <a:spcAft>
              <a:spcPct val="35000"/>
            </a:spcAft>
            <a:buNone/>
          </a:pPr>
          <a:r>
            <a:rPr lang="en-US" sz="1200" kern="1200"/>
            <a:t>For not having proper EAP in place</a:t>
          </a:r>
        </a:p>
      </dsp:txBody>
      <dsp:txXfrm>
        <a:off x="5846144" y="2942032"/>
        <a:ext cx="4320000" cy="6610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F76CE-8893-49DE-9E9F-1E4ED7547D23}">
      <dsp:nvSpPr>
        <dsp:cNvPr id="0" name=""/>
        <dsp:cNvSpPr/>
      </dsp:nvSpPr>
      <dsp:spPr>
        <a:xfrm>
          <a:off x="0" y="681765"/>
          <a:ext cx="10936289" cy="12586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B8E5D-B174-4E2C-B5EE-23EAE08BE5FF}">
      <dsp:nvSpPr>
        <dsp:cNvPr id="0" name=""/>
        <dsp:cNvSpPr/>
      </dsp:nvSpPr>
      <dsp:spPr>
        <a:xfrm>
          <a:off x="380739" y="964960"/>
          <a:ext cx="692254" cy="6922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775A7-19F5-4B5A-8596-0F13447C8C00}">
      <dsp:nvSpPr>
        <dsp:cNvPr id="0" name=""/>
        <dsp:cNvSpPr/>
      </dsp:nvSpPr>
      <dsp:spPr>
        <a:xfrm>
          <a:off x="1453734" y="681765"/>
          <a:ext cx="9482554" cy="125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07" tIns="133207" rIns="133207" bIns="133207" numCol="1" spcCol="1270" anchor="ctr" anchorCtr="0">
          <a:noAutofit/>
        </a:bodyPr>
        <a:lstStyle/>
        <a:p>
          <a:pPr marL="0" lvl="0" indent="0" algn="l" defTabSz="1111250">
            <a:lnSpc>
              <a:spcPct val="100000"/>
            </a:lnSpc>
            <a:spcBef>
              <a:spcPct val="0"/>
            </a:spcBef>
            <a:spcAft>
              <a:spcPct val="35000"/>
            </a:spcAft>
            <a:buNone/>
          </a:pPr>
          <a:r>
            <a:rPr lang="en-US" sz="2500" kern="1200"/>
            <a:t>THEORIES OF LIABILITY AGAINST PROPERTY OWNER AND/OR BUSINESS (BANK)</a:t>
          </a:r>
        </a:p>
      </dsp:txBody>
      <dsp:txXfrm>
        <a:off x="1453734" y="681765"/>
        <a:ext cx="9482554" cy="1258644"/>
      </dsp:txXfrm>
    </dsp:sp>
    <dsp:sp modelId="{A3FCDF09-DB43-4829-BFA5-E9D2DFB68F14}">
      <dsp:nvSpPr>
        <dsp:cNvPr id="0" name=""/>
        <dsp:cNvSpPr/>
      </dsp:nvSpPr>
      <dsp:spPr>
        <a:xfrm>
          <a:off x="0" y="2255071"/>
          <a:ext cx="10936289" cy="12586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31287-A851-4D3A-8C23-1CFA72889E96}">
      <dsp:nvSpPr>
        <dsp:cNvPr id="0" name=""/>
        <dsp:cNvSpPr/>
      </dsp:nvSpPr>
      <dsp:spPr>
        <a:xfrm>
          <a:off x="380739" y="2538266"/>
          <a:ext cx="692254" cy="6922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19E8-7675-4BFF-9B11-DA9E64250BBE}">
      <dsp:nvSpPr>
        <dsp:cNvPr id="0" name=""/>
        <dsp:cNvSpPr/>
      </dsp:nvSpPr>
      <dsp:spPr>
        <a:xfrm>
          <a:off x="1453734" y="2255071"/>
          <a:ext cx="4921330" cy="125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07" tIns="133207" rIns="133207" bIns="133207" numCol="1" spcCol="1270" anchor="ctr" anchorCtr="0">
          <a:noAutofit/>
        </a:bodyPr>
        <a:lstStyle/>
        <a:p>
          <a:pPr marL="0" lvl="0" indent="0" algn="l" defTabSz="1111250">
            <a:lnSpc>
              <a:spcPct val="100000"/>
            </a:lnSpc>
            <a:spcBef>
              <a:spcPct val="0"/>
            </a:spcBef>
            <a:spcAft>
              <a:spcPct val="35000"/>
            </a:spcAft>
            <a:buNone/>
          </a:pPr>
          <a:r>
            <a:rPr lang="en-US" sz="2500" kern="1200"/>
            <a:t>NOTICE</a:t>
          </a:r>
        </a:p>
      </dsp:txBody>
      <dsp:txXfrm>
        <a:off x="1453734" y="2255071"/>
        <a:ext cx="4921330" cy="1258644"/>
      </dsp:txXfrm>
    </dsp:sp>
    <dsp:sp modelId="{923E53E6-DE58-45C1-93F9-93C7DF42AE57}">
      <dsp:nvSpPr>
        <dsp:cNvPr id="0" name=""/>
        <dsp:cNvSpPr/>
      </dsp:nvSpPr>
      <dsp:spPr>
        <a:xfrm>
          <a:off x="6375064" y="2255071"/>
          <a:ext cx="4561224" cy="125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07" tIns="133207" rIns="133207" bIns="133207" numCol="1" spcCol="1270" anchor="ctr" anchorCtr="0">
          <a:noAutofit/>
        </a:bodyPr>
        <a:lstStyle/>
        <a:p>
          <a:pPr marL="0" lvl="0" indent="0" algn="l" defTabSz="666750">
            <a:lnSpc>
              <a:spcPct val="100000"/>
            </a:lnSpc>
            <a:spcBef>
              <a:spcPct val="0"/>
            </a:spcBef>
            <a:spcAft>
              <a:spcPct val="35000"/>
            </a:spcAft>
            <a:buNone/>
          </a:pPr>
          <a:r>
            <a:rPr lang="en-US" sz="1500" u="sng" kern="1200"/>
            <a:t>Actual Notice</a:t>
          </a:r>
          <a:endParaRPr lang="en-US" sz="1500" kern="1200"/>
        </a:p>
        <a:p>
          <a:pPr marL="114300" lvl="1" indent="-114300" algn="l" defTabSz="666750">
            <a:lnSpc>
              <a:spcPct val="90000"/>
            </a:lnSpc>
            <a:spcBef>
              <a:spcPct val="0"/>
            </a:spcBef>
            <a:spcAft>
              <a:spcPct val="15000"/>
            </a:spcAft>
            <a:buChar char="•"/>
          </a:pPr>
          <a:r>
            <a:rPr lang="en-US" sz="1500" kern="1200"/>
            <a:t>Report of a threat</a:t>
          </a:r>
        </a:p>
        <a:p>
          <a:pPr marL="114300" lvl="1" indent="-114300" algn="l" defTabSz="666750">
            <a:lnSpc>
              <a:spcPct val="90000"/>
            </a:lnSpc>
            <a:spcBef>
              <a:spcPct val="0"/>
            </a:spcBef>
            <a:spcAft>
              <a:spcPct val="15000"/>
            </a:spcAft>
            <a:buChar char="•"/>
          </a:pPr>
          <a:r>
            <a:rPr lang="en-US" sz="1500" kern="1200"/>
            <a:t>Signs of a threat</a:t>
          </a:r>
        </a:p>
        <a:p>
          <a:pPr marL="114300" lvl="1" indent="-114300" algn="l" defTabSz="666750">
            <a:lnSpc>
              <a:spcPct val="90000"/>
            </a:lnSpc>
            <a:spcBef>
              <a:spcPct val="0"/>
            </a:spcBef>
            <a:spcAft>
              <a:spcPct val="15000"/>
            </a:spcAft>
            <a:buChar char="•"/>
          </a:pPr>
          <a:r>
            <a:rPr lang="en-US" sz="1500" kern="1200"/>
            <a:t>The “Did Know” standard</a:t>
          </a:r>
        </a:p>
      </dsp:txBody>
      <dsp:txXfrm>
        <a:off x="6375064" y="2255071"/>
        <a:ext cx="4561224" cy="12586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BF9E5-E4B4-4DEB-9875-2CD615CDEC87}">
      <dsp:nvSpPr>
        <dsp:cNvPr id="0" name=""/>
        <dsp:cNvSpPr/>
      </dsp:nvSpPr>
      <dsp:spPr>
        <a:xfrm>
          <a:off x="0" y="537779"/>
          <a:ext cx="10936289" cy="164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8778" tIns="604012" rIns="848778" bIns="206248" numCol="1" spcCol="1270" anchor="t" anchorCtr="0">
          <a:noAutofit/>
        </a:bodyPr>
        <a:lstStyle/>
        <a:p>
          <a:pPr marL="285750" lvl="1" indent="-285750" algn="l" defTabSz="1289050">
            <a:lnSpc>
              <a:spcPct val="90000"/>
            </a:lnSpc>
            <a:spcBef>
              <a:spcPct val="0"/>
            </a:spcBef>
            <a:spcAft>
              <a:spcPct val="15000"/>
            </a:spcAft>
            <a:buChar char="•"/>
          </a:pPr>
          <a:r>
            <a:rPr lang="en-US" sz="2900" b="0" i="0" kern="1200"/>
            <a:t>Prevention/Detection</a:t>
          </a:r>
          <a:endParaRPr lang="en-US" sz="2900" kern="1200"/>
        </a:p>
        <a:p>
          <a:pPr marL="285750" lvl="1" indent="-285750" algn="l" defTabSz="1289050">
            <a:lnSpc>
              <a:spcPct val="90000"/>
            </a:lnSpc>
            <a:spcBef>
              <a:spcPct val="0"/>
            </a:spcBef>
            <a:spcAft>
              <a:spcPct val="15000"/>
            </a:spcAft>
            <a:buChar char="•"/>
          </a:pPr>
          <a:r>
            <a:rPr lang="en-US" sz="2900" b="0" i="0" kern="1200"/>
            <a:t>Response</a:t>
          </a:r>
          <a:endParaRPr lang="en-US" sz="2900" kern="1200"/>
        </a:p>
      </dsp:txBody>
      <dsp:txXfrm>
        <a:off x="0" y="537779"/>
        <a:ext cx="10936289" cy="1644300"/>
      </dsp:txXfrm>
    </dsp:sp>
    <dsp:sp modelId="{9F7A5103-6E65-4454-BC42-1F7D2A9D8921}">
      <dsp:nvSpPr>
        <dsp:cNvPr id="0" name=""/>
        <dsp:cNvSpPr/>
      </dsp:nvSpPr>
      <dsp:spPr>
        <a:xfrm>
          <a:off x="546814" y="109739"/>
          <a:ext cx="7655402"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56" tIns="0" rIns="289356" bIns="0" numCol="1" spcCol="1270" anchor="ctr" anchorCtr="0">
          <a:noAutofit/>
        </a:bodyPr>
        <a:lstStyle/>
        <a:p>
          <a:pPr marL="0" lvl="0" indent="0" algn="l" defTabSz="1289050">
            <a:lnSpc>
              <a:spcPct val="90000"/>
            </a:lnSpc>
            <a:spcBef>
              <a:spcPct val="0"/>
            </a:spcBef>
            <a:spcAft>
              <a:spcPct val="35000"/>
            </a:spcAft>
            <a:buNone/>
          </a:pPr>
          <a:r>
            <a:rPr lang="en-US" sz="2900" b="0" i="0" kern="1200"/>
            <a:t>The development and implementation of “Active Shooter” policies and procedures:</a:t>
          </a:r>
          <a:endParaRPr lang="en-US" sz="2900" kern="1200"/>
        </a:p>
      </dsp:txBody>
      <dsp:txXfrm>
        <a:off x="588604" y="151529"/>
        <a:ext cx="7571822" cy="772500"/>
      </dsp:txXfrm>
    </dsp:sp>
    <dsp:sp modelId="{B0FFAED2-3814-4868-AC22-F64365375C69}">
      <dsp:nvSpPr>
        <dsp:cNvPr id="0" name=""/>
        <dsp:cNvSpPr/>
      </dsp:nvSpPr>
      <dsp:spPr>
        <a:xfrm>
          <a:off x="0" y="2766719"/>
          <a:ext cx="10936289" cy="2101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8778" tIns="604012" rIns="848778" bIns="206248" numCol="1" spcCol="1270" anchor="t" anchorCtr="0">
          <a:noAutofit/>
        </a:bodyPr>
        <a:lstStyle/>
        <a:p>
          <a:pPr marL="285750" lvl="1" indent="-285750" algn="l" defTabSz="1289050">
            <a:lnSpc>
              <a:spcPct val="90000"/>
            </a:lnSpc>
            <a:spcBef>
              <a:spcPct val="0"/>
            </a:spcBef>
            <a:spcAft>
              <a:spcPct val="15000"/>
            </a:spcAft>
            <a:buChar char="•"/>
          </a:pPr>
          <a:r>
            <a:rPr lang="en-US" sz="2900" b="0" i="0" kern="1200"/>
            <a:t>Safer workplace for employees</a:t>
          </a:r>
          <a:endParaRPr lang="en-US" sz="2900" kern="1200"/>
        </a:p>
        <a:p>
          <a:pPr marL="285750" lvl="1" indent="-285750" algn="l" defTabSz="1289050">
            <a:lnSpc>
              <a:spcPct val="90000"/>
            </a:lnSpc>
            <a:spcBef>
              <a:spcPct val="0"/>
            </a:spcBef>
            <a:spcAft>
              <a:spcPct val="15000"/>
            </a:spcAft>
            <a:buChar char="•"/>
          </a:pPr>
          <a:r>
            <a:rPr lang="en-US" sz="2900" b="0" i="0" kern="1200"/>
            <a:t>Safer business environment for customers</a:t>
          </a:r>
          <a:endParaRPr lang="en-US" sz="2900" kern="1200"/>
        </a:p>
        <a:p>
          <a:pPr marL="285750" lvl="1" indent="-285750" algn="l" defTabSz="1289050">
            <a:lnSpc>
              <a:spcPct val="90000"/>
            </a:lnSpc>
            <a:spcBef>
              <a:spcPct val="0"/>
            </a:spcBef>
            <a:spcAft>
              <a:spcPct val="15000"/>
            </a:spcAft>
            <a:buChar char="•"/>
          </a:pPr>
          <a:r>
            <a:rPr lang="en-US" sz="2900" b="0" i="0" kern="1200"/>
            <a:t>Provide a defense to a liability claim</a:t>
          </a:r>
          <a:endParaRPr lang="en-US" sz="2900" kern="1200"/>
        </a:p>
      </dsp:txBody>
      <dsp:txXfrm>
        <a:off x="0" y="2766719"/>
        <a:ext cx="10936289" cy="2101050"/>
      </dsp:txXfrm>
    </dsp:sp>
    <dsp:sp modelId="{E1BFBD10-EA05-4A9F-B9B7-267AAD8DE03C}">
      <dsp:nvSpPr>
        <dsp:cNvPr id="0" name=""/>
        <dsp:cNvSpPr/>
      </dsp:nvSpPr>
      <dsp:spPr>
        <a:xfrm>
          <a:off x="546814" y="2338679"/>
          <a:ext cx="7655402"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56" tIns="0" rIns="289356" bIns="0" numCol="1" spcCol="1270" anchor="ctr" anchorCtr="0">
          <a:noAutofit/>
        </a:bodyPr>
        <a:lstStyle/>
        <a:p>
          <a:pPr marL="0" lvl="0" indent="0" algn="l" defTabSz="1289050">
            <a:lnSpc>
              <a:spcPct val="90000"/>
            </a:lnSpc>
            <a:spcBef>
              <a:spcPct val="0"/>
            </a:spcBef>
            <a:spcAft>
              <a:spcPct val="35000"/>
            </a:spcAft>
            <a:buNone/>
          </a:pPr>
          <a:r>
            <a:rPr lang="en-US" sz="2900" b="0" i="0" kern="1200"/>
            <a:t>Serves (at least) three goals:</a:t>
          </a:r>
          <a:endParaRPr lang="en-US" sz="2900" kern="1200"/>
        </a:p>
      </dsp:txBody>
      <dsp:txXfrm>
        <a:off x="588604" y="2380469"/>
        <a:ext cx="7571822" cy="772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A5F5F-627F-4411-A63C-FA9D61323BE1}">
      <dsp:nvSpPr>
        <dsp:cNvPr id="0" name=""/>
        <dsp:cNvSpPr/>
      </dsp:nvSpPr>
      <dsp:spPr>
        <a:xfrm>
          <a:off x="0" y="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60F4D-8930-4D0F-AB2C-B088AAD37C44}">
      <dsp:nvSpPr>
        <dsp:cNvPr id="0" name=""/>
        <dsp:cNvSpPr/>
      </dsp:nvSpPr>
      <dsp:spPr>
        <a:xfrm>
          <a:off x="0" y="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We live in a world where 20/20 hindsight is the effective standard. </a:t>
          </a:r>
        </a:p>
      </dsp:txBody>
      <dsp:txXfrm>
        <a:off x="0" y="0"/>
        <a:ext cx="10936289" cy="1048870"/>
      </dsp:txXfrm>
    </dsp:sp>
    <dsp:sp modelId="{25995FA2-6114-41EC-9275-FC6ED284CB35}">
      <dsp:nvSpPr>
        <dsp:cNvPr id="0" name=""/>
        <dsp:cNvSpPr/>
      </dsp:nvSpPr>
      <dsp:spPr>
        <a:xfrm>
          <a:off x="0" y="104887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CE019-F6BC-4FCF-9011-813E438AAA84}">
      <dsp:nvSpPr>
        <dsp:cNvPr id="0" name=""/>
        <dsp:cNvSpPr/>
      </dsp:nvSpPr>
      <dsp:spPr>
        <a:xfrm>
          <a:off x="0" y="104887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perception is that gun violence is increasing and, therefore, foreseeable.</a:t>
          </a:r>
        </a:p>
      </dsp:txBody>
      <dsp:txXfrm>
        <a:off x="0" y="1048870"/>
        <a:ext cx="10936289" cy="1048870"/>
      </dsp:txXfrm>
    </dsp:sp>
    <dsp:sp modelId="{ABBB5AB9-FC20-49D7-8852-EC60E190B46F}">
      <dsp:nvSpPr>
        <dsp:cNvPr id="0" name=""/>
        <dsp:cNvSpPr/>
      </dsp:nvSpPr>
      <dsp:spPr>
        <a:xfrm>
          <a:off x="0" y="209774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15FC3-56C5-41E8-A4EC-59D13FFA450B}">
      <dsp:nvSpPr>
        <dsp:cNvPr id="0" name=""/>
        <dsp:cNvSpPr/>
      </dsp:nvSpPr>
      <dsp:spPr>
        <a:xfrm>
          <a:off x="0" y="209774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absence of forethought, a plan, and training will likely result in liability</a:t>
          </a:r>
        </a:p>
      </dsp:txBody>
      <dsp:txXfrm>
        <a:off x="0" y="2097740"/>
        <a:ext cx="10936289" cy="1048870"/>
      </dsp:txXfrm>
    </dsp:sp>
    <dsp:sp modelId="{871912E2-EB58-44EE-99A3-CAD70B16693E}">
      <dsp:nvSpPr>
        <dsp:cNvPr id="0" name=""/>
        <dsp:cNvSpPr/>
      </dsp:nvSpPr>
      <dsp:spPr>
        <a:xfrm>
          <a:off x="0" y="314661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3B33A-FC23-4B65-ADB5-EF82F177588A}">
      <dsp:nvSpPr>
        <dsp:cNvPr id="0" name=""/>
        <dsp:cNvSpPr/>
      </dsp:nvSpPr>
      <dsp:spPr>
        <a:xfrm>
          <a:off x="0" y="314661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There are various resources that can and should be used</a:t>
          </a:r>
        </a:p>
      </dsp:txBody>
      <dsp:txXfrm>
        <a:off x="0" y="3146610"/>
        <a:ext cx="10936289" cy="10488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B00B9-30B1-4972-A34E-0BEBB3E23E6C}">
      <dsp:nvSpPr>
        <dsp:cNvPr id="0" name=""/>
        <dsp:cNvSpPr/>
      </dsp:nvSpPr>
      <dsp:spPr>
        <a:xfrm>
          <a:off x="0" y="494"/>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B334294-6422-43EC-A54F-7811CBCAE231}">
      <dsp:nvSpPr>
        <dsp:cNvPr id="0" name=""/>
        <dsp:cNvSpPr/>
      </dsp:nvSpPr>
      <dsp:spPr>
        <a:xfrm>
          <a:off x="0" y="494"/>
          <a:ext cx="10058399" cy="80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IGNORING CORE FACTS: IS IT A BAD CASE?</a:t>
          </a:r>
        </a:p>
      </dsp:txBody>
      <dsp:txXfrm>
        <a:off x="0" y="494"/>
        <a:ext cx="10058399" cy="809960"/>
      </dsp:txXfrm>
    </dsp:sp>
    <dsp:sp modelId="{64EBE70C-64E8-41CF-8D77-E31D93DDDACA}">
      <dsp:nvSpPr>
        <dsp:cNvPr id="0" name=""/>
        <dsp:cNvSpPr/>
      </dsp:nvSpPr>
      <dsp:spPr>
        <a:xfrm>
          <a:off x="0" y="810455"/>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E2F84DB-CCB8-462D-9AD4-E3549699F9DD}">
      <dsp:nvSpPr>
        <dsp:cNvPr id="0" name=""/>
        <dsp:cNvSpPr/>
      </dsp:nvSpPr>
      <dsp:spPr>
        <a:xfrm>
          <a:off x="0" y="810455"/>
          <a:ext cx="10058399" cy="80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FAILRE TO ACCEPT RESPONSIBILITY</a:t>
          </a:r>
        </a:p>
      </dsp:txBody>
      <dsp:txXfrm>
        <a:off x="0" y="810455"/>
        <a:ext cx="10058399" cy="809960"/>
      </dsp:txXfrm>
    </dsp:sp>
    <dsp:sp modelId="{32639A5A-CFA0-474B-A509-91E3881E4C1D}">
      <dsp:nvSpPr>
        <dsp:cNvPr id="0" name=""/>
        <dsp:cNvSpPr/>
      </dsp:nvSpPr>
      <dsp:spPr>
        <a:xfrm>
          <a:off x="0" y="1620415"/>
          <a:ext cx="1005839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14891AC-B05E-485F-9144-E07BBA29A092}">
      <dsp:nvSpPr>
        <dsp:cNvPr id="0" name=""/>
        <dsp:cNvSpPr/>
      </dsp:nvSpPr>
      <dsp:spPr>
        <a:xfrm>
          <a:off x="0" y="1620415"/>
          <a:ext cx="10058399" cy="80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UNREASONABLENESS</a:t>
          </a:r>
        </a:p>
      </dsp:txBody>
      <dsp:txXfrm>
        <a:off x="0" y="1620415"/>
        <a:ext cx="10058399" cy="809960"/>
      </dsp:txXfrm>
    </dsp:sp>
    <dsp:sp modelId="{4571C499-1757-4812-9F38-9BC6B95B9B57}">
      <dsp:nvSpPr>
        <dsp:cNvPr id="0" name=""/>
        <dsp:cNvSpPr/>
      </dsp:nvSpPr>
      <dsp:spPr>
        <a:xfrm>
          <a:off x="0" y="2430376"/>
          <a:ext cx="1005839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CD8795-3C63-428B-AC93-ADDD67E6B677}">
      <dsp:nvSpPr>
        <dsp:cNvPr id="0" name=""/>
        <dsp:cNvSpPr/>
      </dsp:nvSpPr>
      <dsp:spPr>
        <a:xfrm>
          <a:off x="0" y="2430376"/>
          <a:ext cx="10058399" cy="80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FAILURE TO ANCHOR - GIVE A NUMBER – BEGINNING IN VOIR DIRE</a:t>
          </a:r>
        </a:p>
      </dsp:txBody>
      <dsp:txXfrm>
        <a:off x="0" y="2430376"/>
        <a:ext cx="10058399" cy="809960"/>
      </dsp:txXfrm>
    </dsp:sp>
    <dsp:sp modelId="{B54743AB-99D7-4BCA-B41F-1F7659BA8054}">
      <dsp:nvSpPr>
        <dsp:cNvPr id="0" name=""/>
        <dsp:cNvSpPr/>
      </dsp:nvSpPr>
      <dsp:spPr>
        <a:xfrm>
          <a:off x="0" y="3240336"/>
          <a:ext cx="1005839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71D4FC6-5CA0-4EE6-A2C5-F353E7428B34}">
      <dsp:nvSpPr>
        <dsp:cNvPr id="0" name=""/>
        <dsp:cNvSpPr/>
      </dsp:nvSpPr>
      <dsp:spPr>
        <a:xfrm>
          <a:off x="0" y="3240336"/>
          <a:ext cx="10058399" cy="80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FAILURE TO DEVELOP A “COMON SENSE” THEME</a:t>
          </a:r>
        </a:p>
      </dsp:txBody>
      <dsp:txXfrm>
        <a:off x="0" y="3240336"/>
        <a:ext cx="10058399" cy="8099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ACF56-4B2C-45E0-AD82-1E466DF4F921}">
      <dsp:nvSpPr>
        <dsp:cNvPr id="0" name=""/>
        <dsp:cNvSpPr/>
      </dsp:nvSpPr>
      <dsp:spPr>
        <a:xfrm>
          <a:off x="0" y="680"/>
          <a:ext cx="60744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B6C1F-1098-4461-B13D-FE8E96AF0792}">
      <dsp:nvSpPr>
        <dsp:cNvPr id="0" name=""/>
        <dsp:cNvSpPr/>
      </dsp:nvSpPr>
      <dsp:spPr>
        <a:xfrm>
          <a:off x="0" y="680"/>
          <a:ext cx="6074466" cy="79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PLAINTIFFS COMPLETELY CHANGED STRATEGY</a:t>
          </a:r>
        </a:p>
      </dsp:txBody>
      <dsp:txXfrm>
        <a:off x="0" y="680"/>
        <a:ext cx="6074466" cy="795867"/>
      </dsp:txXfrm>
    </dsp:sp>
    <dsp:sp modelId="{54DA58FF-8057-4691-8921-9CD35D68E9C5}">
      <dsp:nvSpPr>
        <dsp:cNvPr id="0" name=""/>
        <dsp:cNvSpPr/>
      </dsp:nvSpPr>
      <dsp:spPr>
        <a:xfrm>
          <a:off x="0" y="796547"/>
          <a:ext cx="60744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0BC68-A5B0-404B-830A-A8D7BBD8E8F6}">
      <dsp:nvSpPr>
        <dsp:cNvPr id="0" name=""/>
        <dsp:cNvSpPr/>
      </dsp:nvSpPr>
      <dsp:spPr>
        <a:xfrm>
          <a:off x="0" y="796547"/>
          <a:ext cx="6074466" cy="79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OLD – Never ask for huge numbers</a:t>
          </a:r>
        </a:p>
      </dsp:txBody>
      <dsp:txXfrm>
        <a:off x="0" y="796547"/>
        <a:ext cx="6074466" cy="795867"/>
      </dsp:txXfrm>
    </dsp:sp>
    <dsp:sp modelId="{96032EFA-226B-4729-BB78-4BD0204A7AE4}">
      <dsp:nvSpPr>
        <dsp:cNvPr id="0" name=""/>
        <dsp:cNvSpPr/>
      </dsp:nvSpPr>
      <dsp:spPr>
        <a:xfrm>
          <a:off x="0" y="1592414"/>
          <a:ext cx="60744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1A987-0F9D-4918-94CE-FB4E2F56E17A}">
      <dsp:nvSpPr>
        <dsp:cNvPr id="0" name=""/>
        <dsp:cNvSpPr/>
      </dsp:nvSpPr>
      <dsp:spPr>
        <a:xfrm>
          <a:off x="0" y="1592414"/>
          <a:ext cx="6074466" cy="79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NEW – Ask for huge numbers</a:t>
          </a:r>
        </a:p>
      </dsp:txBody>
      <dsp:txXfrm>
        <a:off x="0" y="1592414"/>
        <a:ext cx="6074466" cy="795867"/>
      </dsp:txXfrm>
    </dsp:sp>
    <dsp:sp modelId="{B81FDAF7-1BB9-428F-B7B8-2EE15334BF6E}">
      <dsp:nvSpPr>
        <dsp:cNvPr id="0" name=""/>
        <dsp:cNvSpPr/>
      </dsp:nvSpPr>
      <dsp:spPr>
        <a:xfrm>
          <a:off x="0" y="2388282"/>
          <a:ext cx="60744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000B5-779B-4158-9DB6-BAA21E5C2282}">
      <dsp:nvSpPr>
        <dsp:cNvPr id="0" name=""/>
        <dsp:cNvSpPr/>
      </dsp:nvSpPr>
      <dsp:spPr>
        <a:xfrm>
          <a:off x="0" y="2388282"/>
          <a:ext cx="6074466" cy="79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OLD – Sympathy</a:t>
          </a:r>
        </a:p>
      </dsp:txBody>
      <dsp:txXfrm>
        <a:off x="0" y="2388282"/>
        <a:ext cx="6074466" cy="795867"/>
      </dsp:txXfrm>
    </dsp:sp>
    <dsp:sp modelId="{70478C66-FDE2-4344-AB31-693349F8F403}">
      <dsp:nvSpPr>
        <dsp:cNvPr id="0" name=""/>
        <dsp:cNvSpPr/>
      </dsp:nvSpPr>
      <dsp:spPr>
        <a:xfrm>
          <a:off x="0" y="3184149"/>
          <a:ext cx="60744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83C91-2F5E-4157-8F1B-58104F433EF2}">
      <dsp:nvSpPr>
        <dsp:cNvPr id="0" name=""/>
        <dsp:cNvSpPr/>
      </dsp:nvSpPr>
      <dsp:spPr>
        <a:xfrm>
          <a:off x="0" y="3184149"/>
          <a:ext cx="6074466" cy="79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NEW – Anger</a:t>
          </a:r>
        </a:p>
      </dsp:txBody>
      <dsp:txXfrm>
        <a:off x="0" y="3184149"/>
        <a:ext cx="6074466" cy="795867"/>
      </dsp:txXfrm>
    </dsp:sp>
    <dsp:sp modelId="{5F71B255-979F-4C9C-9DDB-8738C3330330}">
      <dsp:nvSpPr>
        <dsp:cNvPr id="0" name=""/>
        <dsp:cNvSpPr/>
      </dsp:nvSpPr>
      <dsp:spPr>
        <a:xfrm>
          <a:off x="0" y="3980017"/>
          <a:ext cx="60744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A4C88-63FE-4436-B2FE-B6A61200AEAC}">
      <dsp:nvSpPr>
        <dsp:cNvPr id="0" name=""/>
        <dsp:cNvSpPr/>
      </dsp:nvSpPr>
      <dsp:spPr>
        <a:xfrm>
          <a:off x="0" y="3980017"/>
          <a:ext cx="6074466" cy="79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OLD – Hints at “Golden Rule”</a:t>
          </a:r>
        </a:p>
      </dsp:txBody>
      <dsp:txXfrm>
        <a:off x="0" y="3980017"/>
        <a:ext cx="6074466" cy="795867"/>
      </dsp:txXfrm>
    </dsp:sp>
    <dsp:sp modelId="{18FEFBB5-82B5-4EFC-8AD9-A18F753E66B7}">
      <dsp:nvSpPr>
        <dsp:cNvPr id="0" name=""/>
        <dsp:cNvSpPr/>
      </dsp:nvSpPr>
      <dsp:spPr>
        <a:xfrm>
          <a:off x="0" y="4775884"/>
          <a:ext cx="60744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B2CF49-01AD-4175-B528-8AB58E96CB5F}">
      <dsp:nvSpPr>
        <dsp:cNvPr id="0" name=""/>
        <dsp:cNvSpPr/>
      </dsp:nvSpPr>
      <dsp:spPr>
        <a:xfrm>
          <a:off x="0" y="4775884"/>
          <a:ext cx="6074466" cy="79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NEW- Full-on Reptile Theory – incite jury to protect the community</a:t>
          </a:r>
        </a:p>
      </dsp:txBody>
      <dsp:txXfrm>
        <a:off x="0" y="4775884"/>
        <a:ext cx="6074466" cy="7958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C801-B313-4E96-AF43-3106F12847FF}">
      <dsp:nvSpPr>
        <dsp:cNvPr id="0" name=""/>
        <dsp:cNvSpPr/>
      </dsp:nvSpPr>
      <dsp:spPr>
        <a:xfrm>
          <a:off x="6549" y="419031"/>
          <a:ext cx="2047362" cy="24568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34" tIns="0" rIns="202234" bIns="330200" numCol="1" spcCol="1270" anchor="t" anchorCtr="0">
          <a:noAutofit/>
        </a:bodyPr>
        <a:lstStyle/>
        <a:p>
          <a:pPr marL="0" lvl="0" indent="0" algn="l" defTabSz="533400">
            <a:lnSpc>
              <a:spcPct val="90000"/>
            </a:lnSpc>
            <a:spcBef>
              <a:spcPct val="0"/>
            </a:spcBef>
            <a:spcAft>
              <a:spcPct val="35000"/>
            </a:spcAft>
            <a:buNone/>
            <a:defRPr b="1"/>
          </a:pPr>
          <a:r>
            <a:rPr lang="en-US" sz="1200" kern="1200"/>
            <a:t>“Nuclear Verdicts” are usually the result of a confluence of factors</a:t>
          </a:r>
        </a:p>
        <a:p>
          <a:pPr marL="57150" lvl="1" indent="-57150" algn="l" defTabSz="400050">
            <a:lnSpc>
              <a:spcPct val="90000"/>
            </a:lnSpc>
            <a:spcBef>
              <a:spcPct val="0"/>
            </a:spcBef>
            <a:spcAft>
              <a:spcPct val="15000"/>
            </a:spcAft>
            <a:buChar char="•"/>
          </a:pPr>
          <a:r>
            <a:rPr lang="en-US" sz="900" kern="1200"/>
            <a:t>Combine to result in ANGER - Triggering the exercise of POWER</a:t>
          </a:r>
        </a:p>
      </dsp:txBody>
      <dsp:txXfrm>
        <a:off x="6549" y="1401765"/>
        <a:ext cx="2047362" cy="1474100"/>
      </dsp:txXfrm>
    </dsp:sp>
    <dsp:sp modelId="{88BE15C1-78D4-4787-8C7B-536AC3E25669}">
      <dsp:nvSpPr>
        <dsp:cNvPr id="0" name=""/>
        <dsp:cNvSpPr/>
      </dsp:nvSpPr>
      <dsp:spPr>
        <a:xfrm>
          <a:off x="6549" y="419031"/>
          <a:ext cx="2047362" cy="98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34" tIns="165100" rIns="202234" bIns="165100" numCol="1" spcCol="1270" anchor="ctr" anchorCtr="0">
          <a:noAutofit/>
        </a:bodyPr>
        <a:lstStyle/>
        <a:p>
          <a:pPr marL="0" lvl="0" indent="0" algn="l" defTabSz="2178050">
            <a:lnSpc>
              <a:spcPct val="90000"/>
            </a:lnSpc>
            <a:spcBef>
              <a:spcPct val="0"/>
            </a:spcBef>
            <a:spcAft>
              <a:spcPct val="35000"/>
            </a:spcAft>
            <a:buNone/>
          </a:pPr>
          <a:r>
            <a:rPr lang="en-US" sz="4900" kern="1200"/>
            <a:t>01</a:t>
          </a:r>
        </a:p>
      </dsp:txBody>
      <dsp:txXfrm>
        <a:off x="6549" y="419031"/>
        <a:ext cx="2047362" cy="982733"/>
      </dsp:txXfrm>
    </dsp:sp>
    <dsp:sp modelId="{272DFA3F-BFBE-4622-9B2B-72CB6A7CEB5B}">
      <dsp:nvSpPr>
        <dsp:cNvPr id="0" name=""/>
        <dsp:cNvSpPr/>
      </dsp:nvSpPr>
      <dsp:spPr>
        <a:xfrm>
          <a:off x="2217700" y="419031"/>
          <a:ext cx="2047362" cy="24568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34" tIns="0" rIns="202234" bIns="330200" numCol="1" spcCol="1270" anchor="t" anchorCtr="0">
          <a:noAutofit/>
        </a:bodyPr>
        <a:lstStyle/>
        <a:p>
          <a:pPr marL="0" lvl="0" indent="0" algn="l" defTabSz="533400">
            <a:lnSpc>
              <a:spcPct val="90000"/>
            </a:lnSpc>
            <a:spcBef>
              <a:spcPct val="0"/>
            </a:spcBef>
            <a:spcAft>
              <a:spcPct val="35000"/>
            </a:spcAft>
            <a:buNone/>
            <a:defRPr b="1"/>
          </a:pPr>
          <a:r>
            <a:rPr lang="en-US" sz="1200" kern="1200"/>
            <a:t>The Importance of the Key Event(s)</a:t>
          </a:r>
        </a:p>
      </dsp:txBody>
      <dsp:txXfrm>
        <a:off x="2217700" y="1401765"/>
        <a:ext cx="2047362" cy="1474100"/>
      </dsp:txXfrm>
    </dsp:sp>
    <dsp:sp modelId="{8CC8DAA2-D513-4DE5-8E07-F79D6F521F01}">
      <dsp:nvSpPr>
        <dsp:cNvPr id="0" name=""/>
        <dsp:cNvSpPr/>
      </dsp:nvSpPr>
      <dsp:spPr>
        <a:xfrm>
          <a:off x="2217700" y="419031"/>
          <a:ext cx="2047362" cy="98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34" tIns="165100" rIns="202234" bIns="165100" numCol="1" spcCol="1270" anchor="ctr" anchorCtr="0">
          <a:noAutofit/>
        </a:bodyPr>
        <a:lstStyle/>
        <a:p>
          <a:pPr marL="0" lvl="0" indent="0" algn="l" defTabSz="2178050">
            <a:lnSpc>
              <a:spcPct val="90000"/>
            </a:lnSpc>
            <a:spcBef>
              <a:spcPct val="0"/>
            </a:spcBef>
            <a:spcAft>
              <a:spcPct val="35000"/>
            </a:spcAft>
            <a:buNone/>
          </a:pPr>
          <a:r>
            <a:rPr lang="en-US" sz="4900" kern="1200"/>
            <a:t>02</a:t>
          </a:r>
        </a:p>
      </dsp:txBody>
      <dsp:txXfrm>
        <a:off x="2217700" y="419031"/>
        <a:ext cx="2047362" cy="982733"/>
      </dsp:txXfrm>
    </dsp:sp>
    <dsp:sp modelId="{C2C676F1-E2FB-4953-A14C-3D2B553B9662}">
      <dsp:nvSpPr>
        <dsp:cNvPr id="0" name=""/>
        <dsp:cNvSpPr/>
      </dsp:nvSpPr>
      <dsp:spPr>
        <a:xfrm>
          <a:off x="4428851" y="419031"/>
          <a:ext cx="2047362" cy="24568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34" tIns="0" rIns="202234" bIns="330200" numCol="1" spcCol="1270" anchor="t" anchorCtr="0">
          <a:noAutofit/>
        </a:bodyPr>
        <a:lstStyle/>
        <a:p>
          <a:pPr marL="0" lvl="0" indent="0" algn="l" defTabSz="533400">
            <a:lnSpc>
              <a:spcPct val="90000"/>
            </a:lnSpc>
            <a:spcBef>
              <a:spcPct val="0"/>
            </a:spcBef>
            <a:spcAft>
              <a:spcPct val="35000"/>
            </a:spcAft>
            <a:buNone/>
            <a:defRPr b="1"/>
          </a:pPr>
          <a:r>
            <a:rPr lang="en-US" sz="1200" kern="1200"/>
            <a:t>The Importance of Defendant Culpability</a:t>
          </a:r>
        </a:p>
      </dsp:txBody>
      <dsp:txXfrm>
        <a:off x="4428851" y="1401765"/>
        <a:ext cx="2047362" cy="1474100"/>
      </dsp:txXfrm>
    </dsp:sp>
    <dsp:sp modelId="{4C51ECE5-21E8-40D9-9423-5D5381C2673F}">
      <dsp:nvSpPr>
        <dsp:cNvPr id="0" name=""/>
        <dsp:cNvSpPr/>
      </dsp:nvSpPr>
      <dsp:spPr>
        <a:xfrm>
          <a:off x="4428851" y="419031"/>
          <a:ext cx="2047362" cy="98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34" tIns="165100" rIns="202234" bIns="165100" numCol="1" spcCol="1270" anchor="ctr" anchorCtr="0">
          <a:noAutofit/>
        </a:bodyPr>
        <a:lstStyle/>
        <a:p>
          <a:pPr marL="0" lvl="0" indent="0" algn="l" defTabSz="2178050">
            <a:lnSpc>
              <a:spcPct val="90000"/>
            </a:lnSpc>
            <a:spcBef>
              <a:spcPct val="0"/>
            </a:spcBef>
            <a:spcAft>
              <a:spcPct val="35000"/>
            </a:spcAft>
            <a:buNone/>
          </a:pPr>
          <a:r>
            <a:rPr lang="en-US" sz="4900" kern="1200"/>
            <a:t>03</a:t>
          </a:r>
        </a:p>
      </dsp:txBody>
      <dsp:txXfrm>
        <a:off x="4428851" y="419031"/>
        <a:ext cx="2047362" cy="982733"/>
      </dsp:txXfrm>
    </dsp:sp>
    <dsp:sp modelId="{B67AC8F5-B5B5-4747-B0A4-DE79A8C7C373}">
      <dsp:nvSpPr>
        <dsp:cNvPr id="0" name=""/>
        <dsp:cNvSpPr/>
      </dsp:nvSpPr>
      <dsp:spPr>
        <a:xfrm>
          <a:off x="6640003" y="419031"/>
          <a:ext cx="2047362" cy="24568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34" tIns="0" rIns="202234" bIns="330200" numCol="1" spcCol="1270" anchor="t" anchorCtr="0">
          <a:noAutofit/>
        </a:bodyPr>
        <a:lstStyle/>
        <a:p>
          <a:pPr marL="0" lvl="0" indent="0" algn="l" defTabSz="533400">
            <a:lnSpc>
              <a:spcPct val="90000"/>
            </a:lnSpc>
            <a:spcBef>
              <a:spcPct val="0"/>
            </a:spcBef>
            <a:spcAft>
              <a:spcPct val="35000"/>
            </a:spcAft>
            <a:buNone/>
            <a:defRPr b="1"/>
          </a:pPr>
          <a:r>
            <a:rPr lang="en-US" sz="1200" kern="1200"/>
            <a:t>Is “Foreseeability” Dead?  “Well, It Happened, Didn’t It”</a:t>
          </a:r>
        </a:p>
      </dsp:txBody>
      <dsp:txXfrm>
        <a:off x="6640003" y="1401765"/>
        <a:ext cx="2047362" cy="1474100"/>
      </dsp:txXfrm>
    </dsp:sp>
    <dsp:sp modelId="{80188214-1AB2-4AAE-9AC1-173B97C109A4}">
      <dsp:nvSpPr>
        <dsp:cNvPr id="0" name=""/>
        <dsp:cNvSpPr/>
      </dsp:nvSpPr>
      <dsp:spPr>
        <a:xfrm>
          <a:off x="6640003" y="419031"/>
          <a:ext cx="2047362" cy="98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34" tIns="165100" rIns="202234" bIns="165100" numCol="1" spcCol="1270" anchor="ctr" anchorCtr="0">
          <a:noAutofit/>
        </a:bodyPr>
        <a:lstStyle/>
        <a:p>
          <a:pPr marL="0" lvl="0" indent="0" algn="l" defTabSz="2178050">
            <a:lnSpc>
              <a:spcPct val="90000"/>
            </a:lnSpc>
            <a:spcBef>
              <a:spcPct val="0"/>
            </a:spcBef>
            <a:spcAft>
              <a:spcPct val="35000"/>
            </a:spcAft>
            <a:buNone/>
          </a:pPr>
          <a:r>
            <a:rPr lang="en-US" sz="4900" kern="1200"/>
            <a:t>04</a:t>
          </a:r>
        </a:p>
      </dsp:txBody>
      <dsp:txXfrm>
        <a:off x="6640003" y="419031"/>
        <a:ext cx="2047362" cy="982733"/>
      </dsp:txXfrm>
    </dsp:sp>
    <dsp:sp modelId="{4BED5ED5-DE6D-41AD-9AA1-69F83C86E58A}">
      <dsp:nvSpPr>
        <dsp:cNvPr id="0" name=""/>
        <dsp:cNvSpPr/>
      </dsp:nvSpPr>
      <dsp:spPr>
        <a:xfrm>
          <a:off x="8851154" y="419031"/>
          <a:ext cx="2047362" cy="24568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34" tIns="0" rIns="202234" bIns="330200" numCol="1" spcCol="1270" anchor="t" anchorCtr="0">
          <a:noAutofit/>
        </a:bodyPr>
        <a:lstStyle/>
        <a:p>
          <a:pPr marL="0" lvl="0" indent="0" algn="l" defTabSz="533400">
            <a:lnSpc>
              <a:spcPct val="90000"/>
            </a:lnSpc>
            <a:spcBef>
              <a:spcPct val="0"/>
            </a:spcBef>
            <a:spcAft>
              <a:spcPct val="35000"/>
            </a:spcAft>
            <a:buNone/>
            <a:defRPr b="1"/>
          </a:pPr>
          <a:r>
            <a:rPr lang="en-US" sz="1200" kern="1200"/>
            <a:t>Is There an Outer Boundary of “Responsibility?”</a:t>
          </a:r>
        </a:p>
      </dsp:txBody>
      <dsp:txXfrm>
        <a:off x="8851154" y="1401765"/>
        <a:ext cx="2047362" cy="1474100"/>
      </dsp:txXfrm>
    </dsp:sp>
    <dsp:sp modelId="{3075BB43-4AA4-4A04-9229-4B485014A4BC}">
      <dsp:nvSpPr>
        <dsp:cNvPr id="0" name=""/>
        <dsp:cNvSpPr/>
      </dsp:nvSpPr>
      <dsp:spPr>
        <a:xfrm>
          <a:off x="8851154" y="419031"/>
          <a:ext cx="2047362" cy="98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34" tIns="165100" rIns="202234" bIns="165100" numCol="1" spcCol="1270" anchor="ctr" anchorCtr="0">
          <a:noAutofit/>
        </a:bodyPr>
        <a:lstStyle/>
        <a:p>
          <a:pPr marL="0" lvl="0" indent="0" algn="l" defTabSz="2178050">
            <a:lnSpc>
              <a:spcPct val="90000"/>
            </a:lnSpc>
            <a:spcBef>
              <a:spcPct val="0"/>
            </a:spcBef>
            <a:spcAft>
              <a:spcPct val="35000"/>
            </a:spcAft>
            <a:buNone/>
          </a:pPr>
          <a:r>
            <a:rPr lang="en-US" sz="4900" kern="1200"/>
            <a:t>05</a:t>
          </a:r>
        </a:p>
      </dsp:txBody>
      <dsp:txXfrm>
        <a:off x="8851154" y="419031"/>
        <a:ext cx="2047362" cy="982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8DD3C-5B7F-4525-948A-F1966F73BBDC}">
      <dsp:nvSpPr>
        <dsp:cNvPr id="0" name=""/>
        <dsp:cNvSpPr/>
      </dsp:nvSpPr>
      <dsp:spPr>
        <a:xfrm>
          <a:off x="0" y="5983"/>
          <a:ext cx="10905066" cy="10424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“An individual(s) actively engaged in killing or attempting to kill people in a populated area.”</a:t>
          </a:r>
          <a:endParaRPr lang="en-US" sz="2700" kern="1200"/>
        </a:p>
      </dsp:txBody>
      <dsp:txXfrm>
        <a:off x="50889" y="56872"/>
        <a:ext cx="10803288" cy="940692"/>
      </dsp:txXfrm>
    </dsp:sp>
    <dsp:sp modelId="{B2D387F8-7F82-4FBB-B54D-201B9BE3B8D0}">
      <dsp:nvSpPr>
        <dsp:cNvPr id="0" name=""/>
        <dsp:cNvSpPr/>
      </dsp:nvSpPr>
      <dsp:spPr>
        <a:xfrm>
          <a:off x="0" y="1126213"/>
          <a:ext cx="10905066" cy="1042470"/>
        </a:xfrm>
        <a:prstGeom prst="roundRect">
          <a:avLst/>
        </a:prstGeom>
        <a:solidFill>
          <a:schemeClr val="accent5">
            <a:hueOff val="-4990872"/>
            <a:satOff val="-7727"/>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(source: White House, U.S. Dept. of Justice/FBI, U.S. Dept. of Education, and Dept. of Homeland Security/FEMA)</a:t>
          </a:r>
        </a:p>
      </dsp:txBody>
      <dsp:txXfrm>
        <a:off x="50889" y="1177102"/>
        <a:ext cx="10803288" cy="940692"/>
      </dsp:txXfrm>
    </dsp:sp>
    <dsp:sp modelId="{DC7002F5-C657-464A-BE71-FD53A08D98EE}">
      <dsp:nvSpPr>
        <dsp:cNvPr id="0" name=""/>
        <dsp:cNvSpPr/>
      </dsp:nvSpPr>
      <dsp:spPr>
        <a:xfrm>
          <a:off x="0" y="2246444"/>
          <a:ext cx="10905066" cy="1042470"/>
        </a:xfrm>
        <a:prstGeom prst="roundRect">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Generally, uses firearms, but can also use explosives and cutting instruments</a:t>
          </a:r>
        </a:p>
      </dsp:txBody>
      <dsp:txXfrm>
        <a:off x="50889" y="2297333"/>
        <a:ext cx="10803288" cy="9406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1ED21-BECB-4C90-9CF6-45AA196633C9}">
      <dsp:nvSpPr>
        <dsp:cNvPr id="0" name=""/>
        <dsp:cNvSpPr/>
      </dsp:nvSpPr>
      <dsp:spPr>
        <a:xfrm>
          <a:off x="0" y="512"/>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3C484-D105-4EF0-A755-98FCC966403F}">
      <dsp:nvSpPr>
        <dsp:cNvPr id="0" name=""/>
        <dsp:cNvSpPr/>
      </dsp:nvSpPr>
      <dsp:spPr>
        <a:xfrm>
          <a:off x="0" y="512"/>
          <a:ext cx="10936289"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u="sng" kern="1200"/>
            <a:t>An effective EAP includes</a:t>
          </a:r>
          <a:r>
            <a:rPr lang="en-US" sz="2400" kern="1200"/>
            <a:t>: </a:t>
          </a:r>
        </a:p>
      </dsp:txBody>
      <dsp:txXfrm>
        <a:off x="0" y="512"/>
        <a:ext cx="10936289" cy="838891"/>
      </dsp:txXfrm>
    </dsp:sp>
    <dsp:sp modelId="{78B0C3FB-701E-4FC8-9212-0E6AA7437813}">
      <dsp:nvSpPr>
        <dsp:cNvPr id="0" name=""/>
        <dsp:cNvSpPr/>
      </dsp:nvSpPr>
      <dsp:spPr>
        <a:xfrm>
          <a:off x="0" y="839403"/>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771CE-5591-4D20-AB2F-0546C6B9117E}">
      <dsp:nvSpPr>
        <dsp:cNvPr id="0" name=""/>
        <dsp:cNvSpPr/>
      </dsp:nvSpPr>
      <dsp:spPr>
        <a:xfrm>
          <a:off x="0" y="839403"/>
          <a:ext cx="10936289"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 clear procedure for reporting</a:t>
          </a:r>
        </a:p>
      </dsp:txBody>
      <dsp:txXfrm>
        <a:off x="0" y="839403"/>
        <a:ext cx="10936289" cy="838891"/>
      </dsp:txXfrm>
    </dsp:sp>
    <dsp:sp modelId="{721AECEB-C23C-490D-B7C9-488A6E36FE4C}">
      <dsp:nvSpPr>
        <dsp:cNvPr id="0" name=""/>
        <dsp:cNvSpPr/>
      </dsp:nvSpPr>
      <dsp:spPr>
        <a:xfrm>
          <a:off x="0" y="1678294"/>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B65C2-42CD-40C0-85B3-FD2CA33EE021}">
      <dsp:nvSpPr>
        <dsp:cNvPr id="0" name=""/>
        <dsp:cNvSpPr/>
      </dsp:nvSpPr>
      <dsp:spPr>
        <a:xfrm>
          <a:off x="0" y="1678294"/>
          <a:ext cx="10936289"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An evacuation policy and procedure involving at least two escape routes</a:t>
          </a:r>
        </a:p>
      </dsp:txBody>
      <dsp:txXfrm>
        <a:off x="0" y="1678294"/>
        <a:ext cx="10936289" cy="838891"/>
      </dsp:txXfrm>
    </dsp:sp>
    <dsp:sp modelId="{A3467BDE-9165-4F67-9F35-F963E9E88DFA}">
      <dsp:nvSpPr>
        <dsp:cNvPr id="0" name=""/>
        <dsp:cNvSpPr/>
      </dsp:nvSpPr>
      <dsp:spPr>
        <a:xfrm>
          <a:off x="0" y="2517186"/>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83F52-092F-4754-84E1-7CC954EFC2CA}">
      <dsp:nvSpPr>
        <dsp:cNvPr id="0" name=""/>
        <dsp:cNvSpPr/>
      </dsp:nvSpPr>
      <dsp:spPr>
        <a:xfrm>
          <a:off x="0" y="2517186"/>
          <a:ext cx="10936289"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Emergency escape response procedures and route assignments (i.e., floor plans, safe areas)</a:t>
          </a:r>
        </a:p>
      </dsp:txBody>
      <dsp:txXfrm>
        <a:off x="0" y="2517186"/>
        <a:ext cx="10936289" cy="838891"/>
      </dsp:txXfrm>
    </dsp:sp>
    <dsp:sp modelId="{93EBC2F4-0F97-42F1-AC52-1608E43EA7DB}">
      <dsp:nvSpPr>
        <dsp:cNvPr id="0" name=""/>
        <dsp:cNvSpPr/>
      </dsp:nvSpPr>
      <dsp:spPr>
        <a:xfrm>
          <a:off x="0" y="3356077"/>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F1E61-BB50-494F-8168-557CCC73737F}">
      <dsp:nvSpPr>
        <dsp:cNvPr id="0" name=""/>
        <dsp:cNvSpPr/>
      </dsp:nvSpPr>
      <dsp:spPr>
        <a:xfrm>
          <a:off x="0" y="3356077"/>
          <a:ext cx="10936289"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Contact information for, and responsibilities of, individuals to be contacted under the EAP</a:t>
          </a:r>
        </a:p>
      </dsp:txBody>
      <dsp:txXfrm>
        <a:off x="0" y="3356077"/>
        <a:ext cx="10936289" cy="83889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D8E67-05A5-4111-87AC-31D8E2AE704C}">
      <dsp:nvSpPr>
        <dsp:cNvPr id="0" name=""/>
        <dsp:cNvSpPr/>
      </dsp:nvSpPr>
      <dsp:spPr>
        <a:xfrm>
          <a:off x="0" y="18224"/>
          <a:ext cx="10936289" cy="1274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Information concerning local area hospitals (i.e., name, telephone number, and distance from location)</a:t>
          </a:r>
          <a:endParaRPr lang="en-US" sz="3300" kern="1200"/>
        </a:p>
      </dsp:txBody>
      <dsp:txXfrm>
        <a:off x="62198" y="80422"/>
        <a:ext cx="10811893" cy="1149734"/>
      </dsp:txXfrm>
    </dsp:sp>
    <dsp:sp modelId="{636A39FA-78FF-4FFA-AB64-AF97D1033C18}">
      <dsp:nvSpPr>
        <dsp:cNvPr id="0" name=""/>
        <dsp:cNvSpPr/>
      </dsp:nvSpPr>
      <dsp:spPr>
        <a:xfrm>
          <a:off x="0" y="1387394"/>
          <a:ext cx="10936289" cy="1274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An emergency notification system to alert various parties of an emergency including:</a:t>
          </a:r>
          <a:endParaRPr lang="en-US" sz="3300" kern="1200"/>
        </a:p>
      </dsp:txBody>
      <dsp:txXfrm>
        <a:off x="62198" y="1449592"/>
        <a:ext cx="10811893" cy="1149734"/>
      </dsp:txXfrm>
    </dsp:sp>
    <dsp:sp modelId="{DBF804DB-1038-4371-B6F0-6DB26A1DF1DF}">
      <dsp:nvSpPr>
        <dsp:cNvPr id="0" name=""/>
        <dsp:cNvSpPr/>
      </dsp:nvSpPr>
      <dsp:spPr>
        <a:xfrm>
          <a:off x="0" y="2661525"/>
          <a:ext cx="10936289"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22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i="0" kern="1200"/>
            <a:t>Individuals at remote locations within premises</a:t>
          </a:r>
          <a:endParaRPr lang="en-US" sz="2600" kern="1200"/>
        </a:p>
        <a:p>
          <a:pPr marL="228600" lvl="1" indent="-228600" algn="l" defTabSz="1155700">
            <a:lnSpc>
              <a:spcPct val="90000"/>
            </a:lnSpc>
            <a:spcBef>
              <a:spcPct val="0"/>
            </a:spcBef>
            <a:spcAft>
              <a:spcPct val="20000"/>
            </a:spcAft>
            <a:buChar char="•"/>
          </a:pPr>
          <a:r>
            <a:rPr lang="en-US" sz="2600" b="0" i="0" kern="1200" dirty="0"/>
            <a:t>Local law enforcement</a:t>
          </a:r>
          <a:endParaRPr lang="en-US" sz="2600" kern="1200" dirty="0"/>
        </a:p>
        <a:p>
          <a:pPr marL="228600" lvl="1" indent="-228600" algn="l" defTabSz="1155700">
            <a:lnSpc>
              <a:spcPct val="90000"/>
            </a:lnSpc>
            <a:spcBef>
              <a:spcPct val="0"/>
            </a:spcBef>
            <a:spcAft>
              <a:spcPct val="20000"/>
            </a:spcAft>
            <a:buChar char="•"/>
          </a:pPr>
          <a:r>
            <a:rPr lang="en-US" sz="2600" b="0" i="0" kern="1200" dirty="0"/>
            <a:t>Local area hospitals</a:t>
          </a:r>
          <a:endParaRPr lang="en-US" sz="2600" kern="1200" dirty="0"/>
        </a:p>
      </dsp:txBody>
      <dsp:txXfrm>
        <a:off x="0" y="2661525"/>
        <a:ext cx="10936289" cy="12978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160A-DAE3-46A7-A6D2-318405BDFF68}">
      <dsp:nvSpPr>
        <dsp:cNvPr id="0" name=""/>
        <dsp:cNvSpPr/>
      </dsp:nvSpPr>
      <dsp:spPr>
        <a:xfrm>
          <a:off x="1334" y="362679"/>
          <a:ext cx="4685836" cy="297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D9D56-658B-41FE-9F50-9AC86D46B775}">
      <dsp:nvSpPr>
        <dsp:cNvPr id="0" name=""/>
        <dsp:cNvSpPr/>
      </dsp:nvSpPr>
      <dsp:spPr>
        <a:xfrm>
          <a:off x="521983" y="857295"/>
          <a:ext cx="4685836" cy="2975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The most effective way to train your staff to respond to an active shooter is to </a:t>
          </a:r>
          <a:r>
            <a:rPr lang="en-US" sz="3200" b="1" kern="1200"/>
            <a:t>conduct mock active shooter training exercises</a:t>
          </a:r>
          <a:r>
            <a:rPr lang="en-US" sz="3200" kern="1200"/>
            <a:t>.  </a:t>
          </a:r>
        </a:p>
      </dsp:txBody>
      <dsp:txXfrm>
        <a:off x="609133" y="944445"/>
        <a:ext cx="4511536" cy="2801206"/>
      </dsp:txXfrm>
    </dsp:sp>
    <dsp:sp modelId="{DA0B5DB3-CFB3-4280-B10C-23426C31F183}">
      <dsp:nvSpPr>
        <dsp:cNvPr id="0" name=""/>
        <dsp:cNvSpPr/>
      </dsp:nvSpPr>
      <dsp:spPr>
        <a:xfrm>
          <a:off x="5728468" y="362679"/>
          <a:ext cx="4685836" cy="297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BC9E9-165A-4AE6-8339-06AD55C56078}">
      <dsp:nvSpPr>
        <dsp:cNvPr id="0" name=""/>
        <dsp:cNvSpPr/>
      </dsp:nvSpPr>
      <dsp:spPr>
        <a:xfrm>
          <a:off x="6249117" y="857295"/>
          <a:ext cx="4685836" cy="2975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Local law enforcement is an excellent resource in designing training exercises.  </a:t>
          </a:r>
        </a:p>
      </dsp:txBody>
      <dsp:txXfrm>
        <a:off x="6336267" y="944445"/>
        <a:ext cx="4511536" cy="28012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57373-63C4-460D-BB30-F9566D01798E}">
      <dsp:nvSpPr>
        <dsp:cNvPr id="0" name=""/>
        <dsp:cNvSpPr/>
      </dsp:nvSpPr>
      <dsp:spPr>
        <a:xfrm>
          <a:off x="0" y="3158160"/>
          <a:ext cx="10936289" cy="1036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Call 911</a:t>
          </a:r>
        </a:p>
      </dsp:txBody>
      <dsp:txXfrm>
        <a:off x="0" y="3158160"/>
        <a:ext cx="10936289" cy="1036578"/>
      </dsp:txXfrm>
    </dsp:sp>
    <dsp:sp modelId="{B5A909D7-62B0-432B-BF69-CCBF12DECE85}">
      <dsp:nvSpPr>
        <dsp:cNvPr id="0" name=""/>
        <dsp:cNvSpPr/>
      </dsp:nvSpPr>
      <dsp:spPr>
        <a:xfrm rot="10800000">
          <a:off x="0" y="1579451"/>
          <a:ext cx="10936289" cy="159425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Reacting quickly when gunshots are heard and/or when a shooting is witnessed: </a:t>
          </a:r>
        </a:p>
      </dsp:txBody>
      <dsp:txXfrm rot="-10800000">
        <a:off x="0" y="1579451"/>
        <a:ext cx="10936289" cy="559584"/>
      </dsp:txXfrm>
    </dsp:sp>
    <dsp:sp modelId="{A1B1B197-0859-4748-8425-2C44A24F3CC9}">
      <dsp:nvSpPr>
        <dsp:cNvPr id="0" name=""/>
        <dsp:cNvSpPr/>
      </dsp:nvSpPr>
      <dsp:spPr>
        <a:xfrm>
          <a:off x="5339" y="2139035"/>
          <a:ext cx="3641869" cy="4766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Run</a:t>
          </a:r>
        </a:p>
      </dsp:txBody>
      <dsp:txXfrm>
        <a:off x="5339" y="2139035"/>
        <a:ext cx="3641869" cy="476683"/>
      </dsp:txXfrm>
    </dsp:sp>
    <dsp:sp modelId="{09815847-F644-4495-8E0E-28099D5154DD}">
      <dsp:nvSpPr>
        <dsp:cNvPr id="0" name=""/>
        <dsp:cNvSpPr/>
      </dsp:nvSpPr>
      <dsp:spPr>
        <a:xfrm>
          <a:off x="3647209" y="2139035"/>
          <a:ext cx="3641869" cy="4766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Hide</a:t>
          </a:r>
        </a:p>
      </dsp:txBody>
      <dsp:txXfrm>
        <a:off x="3647209" y="2139035"/>
        <a:ext cx="3641869" cy="476683"/>
      </dsp:txXfrm>
    </dsp:sp>
    <dsp:sp modelId="{A958E5BC-F6F8-4D4D-9965-82439846A750}">
      <dsp:nvSpPr>
        <dsp:cNvPr id="0" name=""/>
        <dsp:cNvSpPr/>
      </dsp:nvSpPr>
      <dsp:spPr>
        <a:xfrm>
          <a:off x="7289079" y="2139035"/>
          <a:ext cx="3641869" cy="4766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Fight the shooter as a last resort </a:t>
          </a:r>
        </a:p>
      </dsp:txBody>
      <dsp:txXfrm>
        <a:off x="7289079" y="2139035"/>
        <a:ext cx="3641869" cy="476683"/>
      </dsp:txXfrm>
    </dsp:sp>
    <dsp:sp modelId="{6013123D-848B-4C78-A1E8-4BB73674F3A5}">
      <dsp:nvSpPr>
        <dsp:cNvPr id="0" name=""/>
        <dsp:cNvSpPr/>
      </dsp:nvSpPr>
      <dsp:spPr>
        <a:xfrm rot="10800000">
          <a:off x="0" y="741"/>
          <a:ext cx="10936289" cy="159425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Recognizing the sound of gunshots</a:t>
          </a:r>
        </a:p>
      </dsp:txBody>
      <dsp:txXfrm rot="10800000">
        <a:off x="0" y="741"/>
        <a:ext cx="10936289" cy="10359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B0371-CA52-4637-813C-FA8F4D1C083C}">
      <dsp:nvSpPr>
        <dsp:cNvPr id="0" name=""/>
        <dsp:cNvSpPr/>
      </dsp:nvSpPr>
      <dsp:spPr>
        <a:xfrm>
          <a:off x="0" y="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4DE53-BB41-4E37-9B11-A579FEBEA022}">
      <dsp:nvSpPr>
        <dsp:cNvPr id="0" name=""/>
        <dsp:cNvSpPr/>
      </dsp:nvSpPr>
      <dsp:spPr>
        <a:xfrm>
          <a:off x="0" y="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Reacting when law enforcement arrives</a:t>
          </a:r>
        </a:p>
      </dsp:txBody>
      <dsp:txXfrm>
        <a:off x="0" y="0"/>
        <a:ext cx="10936289" cy="1048870"/>
      </dsp:txXfrm>
    </dsp:sp>
    <dsp:sp modelId="{49922FFD-8A48-4B95-932F-479ED3062831}">
      <dsp:nvSpPr>
        <dsp:cNvPr id="0" name=""/>
        <dsp:cNvSpPr/>
      </dsp:nvSpPr>
      <dsp:spPr>
        <a:xfrm>
          <a:off x="0" y="104887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51DB6-91B6-4915-8774-4EC7C2BA3B51}">
      <dsp:nvSpPr>
        <dsp:cNvPr id="0" name=""/>
        <dsp:cNvSpPr/>
      </dsp:nvSpPr>
      <dsp:spPr>
        <a:xfrm>
          <a:off x="0" y="104887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Adopting the survival mindset during times of crisis</a:t>
          </a:r>
        </a:p>
      </dsp:txBody>
      <dsp:txXfrm>
        <a:off x="0" y="1048870"/>
        <a:ext cx="10936289" cy="1048870"/>
      </dsp:txXfrm>
    </dsp:sp>
    <dsp:sp modelId="{C9233218-B890-4D29-B3C2-F3234CCF4BCD}">
      <dsp:nvSpPr>
        <dsp:cNvPr id="0" name=""/>
        <dsp:cNvSpPr/>
      </dsp:nvSpPr>
      <dsp:spPr>
        <a:xfrm>
          <a:off x="0" y="209774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DBCC0-93CB-4003-B2C7-471492E5EE3E}">
      <dsp:nvSpPr>
        <dsp:cNvPr id="0" name=""/>
        <dsp:cNvSpPr/>
      </dsp:nvSpPr>
      <dsp:spPr>
        <a:xfrm>
          <a:off x="0" y="209774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Ensure that EAPs, evacuation instructions, etc. address relevant information for special needs and/or disabled</a:t>
          </a:r>
        </a:p>
      </dsp:txBody>
      <dsp:txXfrm>
        <a:off x="0" y="2097740"/>
        <a:ext cx="10936289" cy="1048870"/>
      </dsp:txXfrm>
    </dsp:sp>
    <dsp:sp modelId="{73185C7D-52CB-4E92-8EBD-B33D06A588DB}">
      <dsp:nvSpPr>
        <dsp:cNvPr id="0" name=""/>
        <dsp:cNvSpPr/>
      </dsp:nvSpPr>
      <dsp:spPr>
        <a:xfrm>
          <a:off x="0" y="314661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3D854-8B03-4EF0-BA92-A77F016DDBAF}">
      <dsp:nvSpPr>
        <dsp:cNvPr id="0" name=""/>
        <dsp:cNvSpPr/>
      </dsp:nvSpPr>
      <dsp:spPr>
        <a:xfrm>
          <a:off x="0" y="3146610"/>
          <a:ext cx="10936289" cy="104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Compliance with ADA requirements</a:t>
          </a:r>
        </a:p>
      </dsp:txBody>
      <dsp:txXfrm>
        <a:off x="0" y="3146610"/>
        <a:ext cx="10936289" cy="10488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0D849-22C0-4DF0-8F5B-DD3138F03F3C}">
      <dsp:nvSpPr>
        <dsp:cNvPr id="0" name=""/>
        <dsp:cNvSpPr/>
      </dsp:nvSpPr>
      <dsp:spPr>
        <a:xfrm>
          <a:off x="3499612" y="358"/>
          <a:ext cx="3937064" cy="574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a:t>Assemble crisis kits containing: </a:t>
          </a:r>
          <a:endParaRPr lang="en-US" sz="1900" kern="1200"/>
        </a:p>
      </dsp:txBody>
      <dsp:txXfrm>
        <a:off x="3527663" y="28409"/>
        <a:ext cx="3880962" cy="518523"/>
      </dsp:txXfrm>
    </dsp:sp>
    <dsp:sp modelId="{60A369F8-841D-4D28-8762-2C93B4C900EF}">
      <dsp:nvSpPr>
        <dsp:cNvPr id="0" name=""/>
        <dsp:cNvSpPr/>
      </dsp:nvSpPr>
      <dsp:spPr>
        <a:xfrm>
          <a:off x="3499612" y="603714"/>
          <a:ext cx="3937064" cy="574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dirty="0"/>
            <a:t>Radios</a:t>
          </a:r>
          <a:endParaRPr lang="en-US" sz="1900" kern="1200" dirty="0"/>
        </a:p>
      </dsp:txBody>
      <dsp:txXfrm>
        <a:off x="3527663" y="631765"/>
        <a:ext cx="3880962" cy="518523"/>
      </dsp:txXfrm>
    </dsp:sp>
    <dsp:sp modelId="{CAD6F7BF-8B2D-4A5C-BD15-2C3AF43FE7F3}">
      <dsp:nvSpPr>
        <dsp:cNvPr id="0" name=""/>
        <dsp:cNvSpPr/>
      </dsp:nvSpPr>
      <dsp:spPr>
        <a:xfrm>
          <a:off x="3499612" y="1207071"/>
          <a:ext cx="3937064" cy="574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a:t>Floor plans</a:t>
          </a:r>
          <a:endParaRPr lang="en-US" sz="1900" kern="1200"/>
        </a:p>
      </dsp:txBody>
      <dsp:txXfrm>
        <a:off x="3527663" y="1235122"/>
        <a:ext cx="3880962" cy="518523"/>
      </dsp:txXfrm>
    </dsp:sp>
    <dsp:sp modelId="{29EAB8AD-F70A-48E2-9A27-B60AB73AED00}">
      <dsp:nvSpPr>
        <dsp:cNvPr id="0" name=""/>
        <dsp:cNvSpPr/>
      </dsp:nvSpPr>
      <dsp:spPr>
        <a:xfrm>
          <a:off x="3499612" y="1810427"/>
          <a:ext cx="3937064" cy="574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a:t>Keys, access codes</a:t>
          </a:r>
          <a:endParaRPr lang="en-US" sz="1900" kern="1200"/>
        </a:p>
      </dsp:txBody>
      <dsp:txXfrm>
        <a:off x="3527663" y="1838478"/>
        <a:ext cx="3880962" cy="518523"/>
      </dsp:txXfrm>
    </dsp:sp>
    <dsp:sp modelId="{07C617FE-C525-43E7-957E-21D0A214B745}">
      <dsp:nvSpPr>
        <dsp:cNvPr id="0" name=""/>
        <dsp:cNvSpPr/>
      </dsp:nvSpPr>
      <dsp:spPr>
        <a:xfrm>
          <a:off x="3499612" y="2413784"/>
          <a:ext cx="3937064" cy="574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a:t>Employee rosters and contact info</a:t>
          </a:r>
          <a:endParaRPr lang="en-US" sz="1900" kern="1200"/>
        </a:p>
      </dsp:txBody>
      <dsp:txXfrm>
        <a:off x="3527663" y="2441835"/>
        <a:ext cx="3880962" cy="518523"/>
      </dsp:txXfrm>
    </dsp:sp>
    <dsp:sp modelId="{BAD85136-D8F8-4BAF-A897-9C1FA961AE2D}">
      <dsp:nvSpPr>
        <dsp:cNvPr id="0" name=""/>
        <dsp:cNvSpPr/>
      </dsp:nvSpPr>
      <dsp:spPr>
        <a:xfrm>
          <a:off x="3499612" y="3017140"/>
          <a:ext cx="3937064" cy="574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a:t>First aid kits</a:t>
          </a:r>
          <a:endParaRPr lang="en-US" sz="1900" kern="1200"/>
        </a:p>
      </dsp:txBody>
      <dsp:txXfrm>
        <a:off x="3527663" y="3045191"/>
        <a:ext cx="3880962" cy="518523"/>
      </dsp:txXfrm>
    </dsp:sp>
    <dsp:sp modelId="{6BB7A56B-76C8-47FE-A503-B27D794C4E0A}">
      <dsp:nvSpPr>
        <dsp:cNvPr id="0" name=""/>
        <dsp:cNvSpPr/>
      </dsp:nvSpPr>
      <dsp:spPr>
        <a:xfrm>
          <a:off x="3499612" y="3620497"/>
          <a:ext cx="3937064" cy="574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a:t>Flashlights</a:t>
          </a:r>
          <a:endParaRPr lang="en-US" sz="1900" kern="1200"/>
        </a:p>
      </dsp:txBody>
      <dsp:txXfrm>
        <a:off x="3527663" y="3648548"/>
        <a:ext cx="3880962" cy="5185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B61B7-B9F9-4215-9BE5-094D71AC917B}">
      <dsp:nvSpPr>
        <dsp:cNvPr id="0" name=""/>
        <dsp:cNvSpPr/>
      </dsp:nvSpPr>
      <dsp:spPr>
        <a:xfrm>
          <a:off x="3326238" y="835385"/>
          <a:ext cx="643679" cy="91440"/>
        </a:xfrm>
        <a:custGeom>
          <a:avLst/>
          <a:gdLst/>
          <a:ahLst/>
          <a:cxnLst/>
          <a:rect l="0" t="0" r="0" b="0"/>
          <a:pathLst>
            <a:path>
              <a:moveTo>
                <a:pt x="0" y="45720"/>
              </a:moveTo>
              <a:lnTo>
                <a:pt x="643679"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221" y="877733"/>
        <a:ext cx="33713" cy="6742"/>
      </dsp:txXfrm>
    </dsp:sp>
    <dsp:sp modelId="{62190B69-1155-472B-A152-730E774BCAB8}">
      <dsp:nvSpPr>
        <dsp:cNvPr id="0" name=""/>
        <dsp:cNvSpPr/>
      </dsp:nvSpPr>
      <dsp:spPr>
        <a:xfrm>
          <a:off x="396387" y="1609"/>
          <a:ext cx="2931651" cy="175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653" tIns="150790" rIns="143653" bIns="150790" numCol="1" spcCol="1270" anchor="ctr" anchorCtr="0">
          <a:noAutofit/>
        </a:bodyPr>
        <a:lstStyle/>
        <a:p>
          <a:pPr marL="0" lvl="0" indent="0" algn="ctr" defTabSz="933450">
            <a:lnSpc>
              <a:spcPct val="90000"/>
            </a:lnSpc>
            <a:spcBef>
              <a:spcPct val="0"/>
            </a:spcBef>
            <a:spcAft>
              <a:spcPct val="35000"/>
            </a:spcAft>
            <a:buNone/>
          </a:pPr>
          <a:r>
            <a:rPr lang="en-US" sz="2100" b="0" i="0" kern="1200"/>
            <a:t>Facility Managers should also:</a:t>
          </a:r>
          <a:endParaRPr lang="en-US" sz="2100" kern="1200"/>
        </a:p>
      </dsp:txBody>
      <dsp:txXfrm>
        <a:off x="396387" y="1609"/>
        <a:ext cx="2931651" cy="1758991"/>
      </dsp:txXfrm>
    </dsp:sp>
    <dsp:sp modelId="{2277FFF2-A68F-4887-8460-98DE2338BC25}">
      <dsp:nvSpPr>
        <dsp:cNvPr id="0" name=""/>
        <dsp:cNvSpPr/>
      </dsp:nvSpPr>
      <dsp:spPr>
        <a:xfrm>
          <a:off x="6932170" y="835385"/>
          <a:ext cx="643679" cy="91440"/>
        </a:xfrm>
        <a:custGeom>
          <a:avLst/>
          <a:gdLst/>
          <a:ahLst/>
          <a:cxnLst/>
          <a:rect l="0" t="0" r="0" b="0"/>
          <a:pathLst>
            <a:path>
              <a:moveTo>
                <a:pt x="0" y="45720"/>
              </a:moveTo>
              <a:lnTo>
                <a:pt x="643679"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7153" y="877733"/>
        <a:ext cx="33713" cy="6742"/>
      </dsp:txXfrm>
    </dsp:sp>
    <dsp:sp modelId="{BE0A194E-0B3C-4765-ADB3-AB97E6717534}">
      <dsp:nvSpPr>
        <dsp:cNvPr id="0" name=""/>
        <dsp:cNvSpPr/>
      </dsp:nvSpPr>
      <dsp:spPr>
        <a:xfrm>
          <a:off x="4002318" y="1609"/>
          <a:ext cx="2931651" cy="175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653" tIns="150790" rIns="143653" bIns="150790" numCol="1" spcCol="1270" anchor="ctr" anchorCtr="0">
          <a:noAutofit/>
        </a:bodyPr>
        <a:lstStyle/>
        <a:p>
          <a:pPr marL="0" lvl="0" indent="0" algn="ctr" defTabSz="933450">
            <a:lnSpc>
              <a:spcPct val="90000"/>
            </a:lnSpc>
            <a:spcBef>
              <a:spcPct val="0"/>
            </a:spcBef>
            <a:spcAft>
              <a:spcPct val="35000"/>
            </a:spcAft>
            <a:buNone/>
          </a:pPr>
          <a:r>
            <a:rPr lang="en-US" sz="2100" b="0" i="0" kern="1200" dirty="0"/>
            <a:t>Ensure there are two evacuation routes</a:t>
          </a:r>
          <a:endParaRPr lang="en-US" sz="2100" kern="1200" dirty="0"/>
        </a:p>
      </dsp:txBody>
      <dsp:txXfrm>
        <a:off x="4002318" y="1609"/>
        <a:ext cx="2931651" cy="1758991"/>
      </dsp:txXfrm>
    </dsp:sp>
    <dsp:sp modelId="{5368334C-65B7-4417-840C-9D90BB7C91FF}">
      <dsp:nvSpPr>
        <dsp:cNvPr id="0" name=""/>
        <dsp:cNvSpPr/>
      </dsp:nvSpPr>
      <dsp:spPr>
        <a:xfrm>
          <a:off x="1862212" y="1758800"/>
          <a:ext cx="7211863" cy="643679"/>
        </a:xfrm>
        <a:custGeom>
          <a:avLst/>
          <a:gdLst/>
          <a:ahLst/>
          <a:cxnLst/>
          <a:rect l="0" t="0" r="0" b="0"/>
          <a:pathLst>
            <a:path>
              <a:moveTo>
                <a:pt x="7211863" y="0"/>
              </a:moveTo>
              <a:lnTo>
                <a:pt x="7211863" y="338939"/>
              </a:lnTo>
              <a:lnTo>
                <a:pt x="0" y="338939"/>
              </a:lnTo>
              <a:lnTo>
                <a:pt x="0" y="643679"/>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7061" y="2077269"/>
        <a:ext cx="362165" cy="6742"/>
      </dsp:txXfrm>
    </dsp:sp>
    <dsp:sp modelId="{55DF3FC9-D037-4A91-95CD-99B319D7EA5C}">
      <dsp:nvSpPr>
        <dsp:cNvPr id="0" name=""/>
        <dsp:cNvSpPr/>
      </dsp:nvSpPr>
      <dsp:spPr>
        <a:xfrm>
          <a:off x="7608250" y="1609"/>
          <a:ext cx="2931651" cy="175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653" tIns="150790" rIns="143653" bIns="150790" numCol="1" spcCol="1270" anchor="ctr" anchorCtr="0">
          <a:noAutofit/>
        </a:bodyPr>
        <a:lstStyle/>
        <a:p>
          <a:pPr marL="0" lvl="0" indent="0" algn="ctr" defTabSz="933450">
            <a:lnSpc>
              <a:spcPct val="90000"/>
            </a:lnSpc>
            <a:spcBef>
              <a:spcPct val="0"/>
            </a:spcBef>
            <a:spcAft>
              <a:spcPct val="35000"/>
            </a:spcAft>
            <a:buNone/>
          </a:pPr>
          <a:r>
            <a:rPr lang="en-US" sz="2100" b="0" i="0" kern="1200"/>
            <a:t>Post evacuation routes</a:t>
          </a:r>
          <a:endParaRPr lang="en-US" sz="2100" kern="1200"/>
        </a:p>
      </dsp:txBody>
      <dsp:txXfrm>
        <a:off x="7608250" y="1609"/>
        <a:ext cx="2931651" cy="1758991"/>
      </dsp:txXfrm>
    </dsp:sp>
    <dsp:sp modelId="{FF7986B2-0258-4D39-B941-BF44D88C247D}">
      <dsp:nvSpPr>
        <dsp:cNvPr id="0" name=""/>
        <dsp:cNvSpPr/>
      </dsp:nvSpPr>
      <dsp:spPr>
        <a:xfrm>
          <a:off x="3326238" y="3268655"/>
          <a:ext cx="643679" cy="91440"/>
        </a:xfrm>
        <a:custGeom>
          <a:avLst/>
          <a:gdLst/>
          <a:ahLst/>
          <a:cxnLst/>
          <a:rect l="0" t="0" r="0" b="0"/>
          <a:pathLst>
            <a:path>
              <a:moveTo>
                <a:pt x="0" y="45720"/>
              </a:moveTo>
              <a:lnTo>
                <a:pt x="643679"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221" y="3311004"/>
        <a:ext cx="33713" cy="6742"/>
      </dsp:txXfrm>
    </dsp:sp>
    <dsp:sp modelId="{73E051BB-C264-4730-B1D6-2617CD407426}">
      <dsp:nvSpPr>
        <dsp:cNvPr id="0" name=""/>
        <dsp:cNvSpPr/>
      </dsp:nvSpPr>
      <dsp:spPr>
        <a:xfrm>
          <a:off x="396387" y="2434880"/>
          <a:ext cx="2931651" cy="175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653" tIns="150790" rIns="143653" bIns="150790" numCol="1" spcCol="1270" anchor="ctr" anchorCtr="0">
          <a:noAutofit/>
        </a:bodyPr>
        <a:lstStyle/>
        <a:p>
          <a:pPr marL="0" lvl="0" indent="0" algn="ctr" defTabSz="933450">
            <a:lnSpc>
              <a:spcPct val="90000"/>
            </a:lnSpc>
            <a:spcBef>
              <a:spcPct val="0"/>
            </a:spcBef>
            <a:spcAft>
              <a:spcPct val="35000"/>
            </a:spcAft>
            <a:buNone/>
          </a:pPr>
          <a:r>
            <a:rPr lang="en-US" sz="2100" b="0" i="0" kern="1200"/>
            <a:t>Coordinate with facility security</a:t>
          </a:r>
          <a:endParaRPr lang="en-US" sz="2100" kern="1200"/>
        </a:p>
      </dsp:txBody>
      <dsp:txXfrm>
        <a:off x="396387" y="2434880"/>
        <a:ext cx="2931651" cy="1758991"/>
      </dsp:txXfrm>
    </dsp:sp>
    <dsp:sp modelId="{6FF3EF39-81D1-4D50-A042-1DA7C00128B6}">
      <dsp:nvSpPr>
        <dsp:cNvPr id="0" name=""/>
        <dsp:cNvSpPr/>
      </dsp:nvSpPr>
      <dsp:spPr>
        <a:xfrm>
          <a:off x="6932170" y="3268655"/>
          <a:ext cx="643679" cy="91440"/>
        </a:xfrm>
        <a:custGeom>
          <a:avLst/>
          <a:gdLst/>
          <a:ahLst/>
          <a:cxnLst/>
          <a:rect l="0" t="0" r="0" b="0"/>
          <a:pathLst>
            <a:path>
              <a:moveTo>
                <a:pt x="0" y="45720"/>
              </a:moveTo>
              <a:lnTo>
                <a:pt x="643679"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7153" y="3311004"/>
        <a:ext cx="33713" cy="6742"/>
      </dsp:txXfrm>
    </dsp:sp>
    <dsp:sp modelId="{F43A8F37-0215-41F1-B2A5-113BFC759668}">
      <dsp:nvSpPr>
        <dsp:cNvPr id="0" name=""/>
        <dsp:cNvSpPr/>
      </dsp:nvSpPr>
      <dsp:spPr>
        <a:xfrm>
          <a:off x="4002318" y="2434880"/>
          <a:ext cx="2931651" cy="175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653" tIns="150790" rIns="143653" bIns="150790" numCol="1" spcCol="1270" anchor="ctr" anchorCtr="0">
          <a:noAutofit/>
        </a:bodyPr>
        <a:lstStyle/>
        <a:p>
          <a:pPr marL="0" lvl="0" indent="0" algn="ctr" defTabSz="933450">
            <a:lnSpc>
              <a:spcPct val="90000"/>
            </a:lnSpc>
            <a:spcBef>
              <a:spcPct val="0"/>
            </a:spcBef>
            <a:spcAft>
              <a:spcPct val="35000"/>
            </a:spcAft>
            <a:buNone/>
          </a:pPr>
          <a:r>
            <a:rPr lang="en-US" sz="2100" b="0" i="0" kern="1200"/>
            <a:t>Post evacuation routes in conspicuous places</a:t>
          </a:r>
          <a:endParaRPr lang="en-US" sz="2100" kern="1200"/>
        </a:p>
      </dsp:txBody>
      <dsp:txXfrm>
        <a:off x="4002318" y="2434880"/>
        <a:ext cx="2931651" cy="1758991"/>
      </dsp:txXfrm>
    </dsp:sp>
    <dsp:sp modelId="{6D761BFB-1E11-4FAB-AED3-6558F3F05B37}">
      <dsp:nvSpPr>
        <dsp:cNvPr id="0" name=""/>
        <dsp:cNvSpPr/>
      </dsp:nvSpPr>
      <dsp:spPr>
        <a:xfrm>
          <a:off x="7608250" y="2434880"/>
          <a:ext cx="2931651" cy="175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653" tIns="150790" rIns="143653" bIns="150790" numCol="1" spcCol="1270" anchor="ctr" anchorCtr="0">
          <a:noAutofit/>
        </a:bodyPr>
        <a:lstStyle/>
        <a:p>
          <a:pPr marL="0" lvl="0" indent="0" algn="ctr" defTabSz="933450">
            <a:lnSpc>
              <a:spcPct val="90000"/>
            </a:lnSpc>
            <a:spcBef>
              <a:spcPct val="0"/>
            </a:spcBef>
            <a:spcAft>
              <a:spcPct val="35000"/>
            </a:spcAft>
            <a:buNone/>
          </a:pPr>
          <a:r>
            <a:rPr lang="en-US" sz="2100" b="0" i="0" kern="1200"/>
            <a:t>Place removal floor plans near exits for law enforcement and first medical responders </a:t>
          </a:r>
          <a:endParaRPr lang="en-US" sz="2100" kern="1200"/>
        </a:p>
      </dsp:txBody>
      <dsp:txXfrm>
        <a:off x="7608250" y="2434880"/>
        <a:ext cx="2931651" cy="175899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9CBE-E58A-42DE-8B1F-735824CD7DF8}">
      <dsp:nvSpPr>
        <dsp:cNvPr id="0" name=""/>
        <dsp:cNvSpPr/>
      </dsp:nvSpPr>
      <dsp:spPr>
        <a:xfrm>
          <a:off x="3203" y="31845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66750">
            <a:lnSpc>
              <a:spcPct val="90000"/>
            </a:lnSpc>
            <a:spcBef>
              <a:spcPct val="0"/>
            </a:spcBef>
            <a:spcAft>
              <a:spcPct val="35000"/>
            </a:spcAft>
            <a:buNone/>
          </a:pPr>
          <a:r>
            <a:rPr lang="en-US" sz="1500" b="0" i="0" kern="1200"/>
            <a:t>Include law enforcement and first responders in training exercises</a:t>
          </a:r>
          <a:endParaRPr lang="en-US" sz="1500" kern="1200"/>
        </a:p>
      </dsp:txBody>
      <dsp:txXfrm>
        <a:off x="3203" y="1670712"/>
        <a:ext cx="2541832" cy="2135139"/>
      </dsp:txXfrm>
    </dsp:sp>
    <dsp:sp modelId="{89D0F89F-C8F9-49CF-86EE-4C9D7AAC5192}">
      <dsp:nvSpPr>
        <dsp:cNvPr id="0" name=""/>
        <dsp:cNvSpPr/>
      </dsp:nvSpPr>
      <dsp:spPr>
        <a:xfrm>
          <a:off x="740335" y="674314"/>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6677" y="830656"/>
        <a:ext cx="754885" cy="754885"/>
      </dsp:txXfrm>
    </dsp:sp>
    <dsp:sp modelId="{A74E8D91-D48F-4849-BF52-2F0035CB3B16}">
      <dsp:nvSpPr>
        <dsp:cNvPr id="0" name=""/>
        <dsp:cNvSpPr/>
      </dsp:nvSpPr>
      <dsp:spPr>
        <a:xfrm>
          <a:off x="3203" y="3876951"/>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94EA1-B3A2-4777-BA90-82C242E23C5F}">
      <dsp:nvSpPr>
        <dsp:cNvPr id="0" name=""/>
        <dsp:cNvSpPr/>
      </dsp:nvSpPr>
      <dsp:spPr>
        <a:xfrm>
          <a:off x="2799220" y="31845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66750">
            <a:lnSpc>
              <a:spcPct val="90000"/>
            </a:lnSpc>
            <a:spcBef>
              <a:spcPct val="0"/>
            </a:spcBef>
            <a:spcAft>
              <a:spcPct val="35000"/>
            </a:spcAft>
            <a:buNone/>
          </a:pPr>
          <a:r>
            <a:rPr lang="en-US" sz="1500" b="0" i="0" kern="1200"/>
            <a:t>Consider inviting law enforcement, first responder, SWAT, canine and bomb squads to train for active shooter at your facility</a:t>
          </a:r>
          <a:endParaRPr lang="en-US" sz="1500" kern="1200"/>
        </a:p>
      </dsp:txBody>
      <dsp:txXfrm>
        <a:off x="2799220" y="1670712"/>
        <a:ext cx="2541832" cy="2135139"/>
      </dsp:txXfrm>
    </dsp:sp>
    <dsp:sp modelId="{5E5B3D40-38FF-40EF-BA61-E46CFF72A416}">
      <dsp:nvSpPr>
        <dsp:cNvPr id="0" name=""/>
        <dsp:cNvSpPr/>
      </dsp:nvSpPr>
      <dsp:spPr>
        <a:xfrm>
          <a:off x="3536351" y="674314"/>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2693" y="830656"/>
        <a:ext cx="754885" cy="754885"/>
      </dsp:txXfrm>
    </dsp:sp>
    <dsp:sp modelId="{9CF7883D-006E-4A31-B68F-0F3BCF1936F0}">
      <dsp:nvSpPr>
        <dsp:cNvPr id="0" name=""/>
        <dsp:cNvSpPr/>
      </dsp:nvSpPr>
      <dsp:spPr>
        <a:xfrm>
          <a:off x="2799220" y="3876951"/>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508AF-5E40-4687-995F-82F53A8FF5A5}">
      <dsp:nvSpPr>
        <dsp:cNvPr id="0" name=""/>
        <dsp:cNvSpPr/>
      </dsp:nvSpPr>
      <dsp:spPr>
        <a:xfrm>
          <a:off x="5595236" y="31845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66750">
            <a:lnSpc>
              <a:spcPct val="90000"/>
            </a:lnSpc>
            <a:spcBef>
              <a:spcPct val="0"/>
            </a:spcBef>
            <a:spcAft>
              <a:spcPct val="35000"/>
            </a:spcAft>
            <a:buNone/>
          </a:pPr>
          <a:r>
            <a:rPr lang="en-US" sz="1500" b="0" i="0" kern="1200" dirty="0"/>
            <a:t>Foster a respectful workplace</a:t>
          </a:r>
          <a:endParaRPr lang="en-US" sz="1500" kern="1200" dirty="0"/>
        </a:p>
      </dsp:txBody>
      <dsp:txXfrm>
        <a:off x="5595236" y="1670712"/>
        <a:ext cx="2541832" cy="2135139"/>
      </dsp:txXfrm>
    </dsp:sp>
    <dsp:sp modelId="{888DEFBC-68F6-4F15-AE82-4488227EEA42}">
      <dsp:nvSpPr>
        <dsp:cNvPr id="0" name=""/>
        <dsp:cNvSpPr/>
      </dsp:nvSpPr>
      <dsp:spPr>
        <a:xfrm>
          <a:off x="6332367" y="674314"/>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8709" y="830656"/>
        <a:ext cx="754885" cy="754885"/>
      </dsp:txXfrm>
    </dsp:sp>
    <dsp:sp modelId="{69E21FBB-595B-42A7-BD00-568BE58B2B80}">
      <dsp:nvSpPr>
        <dsp:cNvPr id="0" name=""/>
        <dsp:cNvSpPr/>
      </dsp:nvSpPr>
      <dsp:spPr>
        <a:xfrm>
          <a:off x="5595236" y="3876951"/>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7655E-2FA3-4E63-975C-7528F341D233}">
      <dsp:nvSpPr>
        <dsp:cNvPr id="0" name=""/>
        <dsp:cNvSpPr/>
      </dsp:nvSpPr>
      <dsp:spPr>
        <a:xfrm>
          <a:off x="8391252" y="318457"/>
          <a:ext cx="2541832" cy="3558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71" tIns="330200" rIns="198171" bIns="330200" numCol="1" spcCol="1270" anchor="t" anchorCtr="0">
          <a:noAutofit/>
        </a:bodyPr>
        <a:lstStyle/>
        <a:p>
          <a:pPr marL="0" lvl="0" indent="0" algn="l" defTabSz="666750">
            <a:lnSpc>
              <a:spcPct val="90000"/>
            </a:lnSpc>
            <a:spcBef>
              <a:spcPct val="0"/>
            </a:spcBef>
            <a:spcAft>
              <a:spcPct val="35000"/>
            </a:spcAft>
            <a:buNone/>
          </a:pPr>
          <a:r>
            <a:rPr lang="en-US" sz="1500" b="0" i="0" kern="1200"/>
            <a:t>Be aware of indications for workplace violence and take actions</a:t>
          </a:r>
          <a:endParaRPr lang="en-US" sz="1500" kern="1200"/>
        </a:p>
      </dsp:txBody>
      <dsp:txXfrm>
        <a:off x="8391252" y="1670712"/>
        <a:ext cx="2541832" cy="2135139"/>
      </dsp:txXfrm>
    </dsp:sp>
    <dsp:sp modelId="{171D4CB7-75A5-4825-A307-5A528FC8B868}">
      <dsp:nvSpPr>
        <dsp:cNvPr id="0" name=""/>
        <dsp:cNvSpPr/>
      </dsp:nvSpPr>
      <dsp:spPr>
        <a:xfrm>
          <a:off x="9128383" y="674314"/>
          <a:ext cx="1067569" cy="10675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32" tIns="12700" rIns="8323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84725" y="830656"/>
        <a:ext cx="754885" cy="754885"/>
      </dsp:txXfrm>
    </dsp:sp>
    <dsp:sp modelId="{1F5B25EE-E58B-454C-907B-45A0866AAF40}">
      <dsp:nvSpPr>
        <dsp:cNvPr id="0" name=""/>
        <dsp:cNvSpPr/>
      </dsp:nvSpPr>
      <dsp:spPr>
        <a:xfrm>
          <a:off x="8391252" y="3876951"/>
          <a:ext cx="254183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F36EC-B985-492F-813C-C66A2608B29A}">
      <dsp:nvSpPr>
        <dsp:cNvPr id="0" name=""/>
        <dsp:cNvSpPr/>
      </dsp:nvSpPr>
      <dsp:spPr>
        <a:xfrm>
          <a:off x="743555" y="79355"/>
          <a:ext cx="743022" cy="74302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14DBF-0E1A-4E12-8851-879158D5F3DF}">
      <dsp:nvSpPr>
        <dsp:cNvPr id="0" name=""/>
        <dsp:cNvSpPr/>
      </dsp:nvSpPr>
      <dsp:spPr>
        <a:xfrm>
          <a:off x="899589" y="235390"/>
          <a:ext cx="430952" cy="430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08E5EC-344B-41BC-8570-7F6AE6C31862}">
      <dsp:nvSpPr>
        <dsp:cNvPr id="0" name=""/>
        <dsp:cNvSpPr/>
      </dsp:nvSpPr>
      <dsp:spPr>
        <a:xfrm>
          <a:off x="1645796"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CHEMICALS AND ACIDS</a:t>
          </a:r>
        </a:p>
      </dsp:txBody>
      <dsp:txXfrm>
        <a:off x="1645796" y="79355"/>
        <a:ext cx="1751409" cy="743022"/>
      </dsp:txXfrm>
    </dsp:sp>
    <dsp:sp modelId="{2B8A0672-E24B-490F-98F3-342E9261F749}">
      <dsp:nvSpPr>
        <dsp:cNvPr id="0" name=""/>
        <dsp:cNvSpPr/>
      </dsp:nvSpPr>
      <dsp:spPr>
        <a:xfrm>
          <a:off x="3702374" y="79355"/>
          <a:ext cx="743022" cy="74302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41203-946E-4833-B207-2FA1C44F7544}">
      <dsp:nvSpPr>
        <dsp:cNvPr id="0" name=""/>
        <dsp:cNvSpPr/>
      </dsp:nvSpPr>
      <dsp:spPr>
        <a:xfrm>
          <a:off x="3858409" y="235390"/>
          <a:ext cx="430952" cy="430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2DC458-B215-416E-BD7D-B0BFC1361608}">
      <dsp:nvSpPr>
        <dsp:cNvPr id="0" name=""/>
        <dsp:cNvSpPr/>
      </dsp:nvSpPr>
      <dsp:spPr>
        <a:xfrm>
          <a:off x="4604616"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KNIVES AND SHARPS</a:t>
          </a:r>
        </a:p>
      </dsp:txBody>
      <dsp:txXfrm>
        <a:off x="4604616" y="79355"/>
        <a:ext cx="1751409" cy="743022"/>
      </dsp:txXfrm>
    </dsp:sp>
    <dsp:sp modelId="{203147E7-A4A5-4040-9012-4CE30CEC9A39}">
      <dsp:nvSpPr>
        <dsp:cNvPr id="0" name=""/>
        <dsp:cNvSpPr/>
      </dsp:nvSpPr>
      <dsp:spPr>
        <a:xfrm>
          <a:off x="6661194" y="79355"/>
          <a:ext cx="743022" cy="74302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452F2-3FBD-4FA4-BA94-868D7D6E2198}">
      <dsp:nvSpPr>
        <dsp:cNvPr id="0" name=""/>
        <dsp:cNvSpPr/>
      </dsp:nvSpPr>
      <dsp:spPr>
        <a:xfrm>
          <a:off x="6817229" y="235390"/>
          <a:ext cx="430952" cy="4309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088835-455D-4B91-95D4-704B0274D807}">
      <dsp:nvSpPr>
        <dsp:cNvPr id="0" name=""/>
        <dsp:cNvSpPr/>
      </dsp:nvSpPr>
      <dsp:spPr>
        <a:xfrm>
          <a:off x="7563435"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ARSON AND INCENDIARY DEVICES</a:t>
          </a:r>
        </a:p>
      </dsp:txBody>
      <dsp:txXfrm>
        <a:off x="7563435" y="79355"/>
        <a:ext cx="1751409" cy="743022"/>
      </dsp:txXfrm>
    </dsp:sp>
    <dsp:sp modelId="{41856144-E0BF-4B6C-9740-D651AB003EA4}">
      <dsp:nvSpPr>
        <dsp:cNvPr id="0" name=""/>
        <dsp:cNvSpPr/>
      </dsp:nvSpPr>
      <dsp:spPr>
        <a:xfrm>
          <a:off x="743555" y="1437411"/>
          <a:ext cx="743022" cy="74302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5ECA0-F741-4958-AD96-E4ADAF6795EA}">
      <dsp:nvSpPr>
        <dsp:cNvPr id="0" name=""/>
        <dsp:cNvSpPr/>
      </dsp:nvSpPr>
      <dsp:spPr>
        <a:xfrm>
          <a:off x="899589" y="1593446"/>
          <a:ext cx="430952" cy="4309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AC1513-5CF3-49A4-AD4C-B21A8A4DC747}">
      <dsp:nvSpPr>
        <dsp:cNvPr id="0" name=""/>
        <dsp:cNvSpPr/>
      </dsp:nvSpPr>
      <dsp:spPr>
        <a:xfrm>
          <a:off x="164579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BOMBS AND EXPLOSIVES</a:t>
          </a:r>
        </a:p>
      </dsp:txBody>
      <dsp:txXfrm>
        <a:off x="1645796" y="1437411"/>
        <a:ext cx="1751409" cy="743022"/>
      </dsp:txXfrm>
    </dsp:sp>
    <dsp:sp modelId="{FA62A3D4-7EA8-4190-B726-25CD8CB427DD}">
      <dsp:nvSpPr>
        <dsp:cNvPr id="0" name=""/>
        <dsp:cNvSpPr/>
      </dsp:nvSpPr>
      <dsp:spPr>
        <a:xfrm>
          <a:off x="3702374" y="1437411"/>
          <a:ext cx="743022" cy="74302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EA7EB-6B05-41BF-81E3-DF618F0851DE}">
      <dsp:nvSpPr>
        <dsp:cNvPr id="0" name=""/>
        <dsp:cNvSpPr/>
      </dsp:nvSpPr>
      <dsp:spPr>
        <a:xfrm>
          <a:off x="3858409" y="1593446"/>
          <a:ext cx="430952" cy="4309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BEE979-6884-4075-8DE4-6ADD8FCC01FF}">
      <dsp:nvSpPr>
        <dsp:cNvPr id="0" name=""/>
        <dsp:cNvSpPr/>
      </dsp:nvSpPr>
      <dsp:spPr>
        <a:xfrm>
          <a:off x="460461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POISONS AND CONTAMINATIONS</a:t>
          </a:r>
        </a:p>
      </dsp:txBody>
      <dsp:txXfrm>
        <a:off x="4604616" y="1437411"/>
        <a:ext cx="1751409" cy="743022"/>
      </dsp:txXfrm>
    </dsp:sp>
    <dsp:sp modelId="{13DDC65E-E456-4065-8616-8EEB24B5F7B7}">
      <dsp:nvSpPr>
        <dsp:cNvPr id="0" name=""/>
        <dsp:cNvSpPr/>
      </dsp:nvSpPr>
      <dsp:spPr>
        <a:xfrm>
          <a:off x="6661194" y="1437411"/>
          <a:ext cx="743022" cy="74302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1CD9A-E975-4872-B841-8116439B9050}">
      <dsp:nvSpPr>
        <dsp:cNvPr id="0" name=""/>
        <dsp:cNvSpPr/>
      </dsp:nvSpPr>
      <dsp:spPr>
        <a:xfrm>
          <a:off x="6817229" y="1593446"/>
          <a:ext cx="430952" cy="4309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5CFA48-8E1A-4E3D-B84E-AF9F205BEE09}">
      <dsp:nvSpPr>
        <dsp:cNvPr id="0" name=""/>
        <dsp:cNvSpPr/>
      </dsp:nvSpPr>
      <dsp:spPr>
        <a:xfrm>
          <a:off x="7563435"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MOTOR VEHICLES</a:t>
          </a:r>
        </a:p>
      </dsp:txBody>
      <dsp:txXfrm>
        <a:off x="7563435" y="1437411"/>
        <a:ext cx="1751409" cy="743022"/>
      </dsp:txXfrm>
    </dsp:sp>
    <dsp:sp modelId="{B04CB299-8E39-47C1-A9B3-977BB7B29EEE}">
      <dsp:nvSpPr>
        <dsp:cNvPr id="0" name=""/>
        <dsp:cNvSpPr/>
      </dsp:nvSpPr>
      <dsp:spPr>
        <a:xfrm>
          <a:off x="743555" y="2795467"/>
          <a:ext cx="743022" cy="74302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6C707-BAA2-410D-8E8C-61BBFDC8CF79}">
      <dsp:nvSpPr>
        <dsp:cNvPr id="0" name=""/>
        <dsp:cNvSpPr/>
      </dsp:nvSpPr>
      <dsp:spPr>
        <a:xfrm>
          <a:off x="899589" y="2951501"/>
          <a:ext cx="430952" cy="43095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CD6176-1EDF-40BF-B213-C34A16F89205}">
      <dsp:nvSpPr>
        <dsp:cNvPr id="0" name=""/>
        <dsp:cNvSpPr/>
      </dsp:nvSpPr>
      <dsp:spPr>
        <a:xfrm>
          <a:off x="1645796" y="2795467"/>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DRONES</a:t>
          </a:r>
        </a:p>
      </dsp:txBody>
      <dsp:txXfrm>
        <a:off x="1645796" y="2795467"/>
        <a:ext cx="1751409" cy="743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A4F46-06BA-4DD1-8E91-9DD14EB236CA}">
      <dsp:nvSpPr>
        <dsp:cNvPr id="0" name=""/>
        <dsp:cNvSpPr/>
      </dsp:nvSpPr>
      <dsp:spPr>
        <a:xfrm>
          <a:off x="0" y="0"/>
          <a:ext cx="65722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601FC-5F41-4232-96E0-A10BD0B79D1E}">
      <dsp:nvSpPr>
        <dsp:cNvPr id="0" name=""/>
        <dsp:cNvSpPr/>
      </dsp:nvSpPr>
      <dsp:spPr>
        <a:xfrm>
          <a:off x="0" y="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EXPECTATION OF HEIGHTENED SECURITY</a:t>
          </a:r>
        </a:p>
      </dsp:txBody>
      <dsp:txXfrm>
        <a:off x="0" y="0"/>
        <a:ext cx="6572250" cy="1397000"/>
      </dsp:txXfrm>
    </dsp:sp>
    <dsp:sp modelId="{80031B7A-ED39-401E-AA09-D8258DFF7779}">
      <dsp:nvSpPr>
        <dsp:cNvPr id="0" name=""/>
        <dsp:cNvSpPr/>
      </dsp:nvSpPr>
      <dsp:spPr>
        <a:xfrm>
          <a:off x="0" y="1397000"/>
          <a:ext cx="65722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3A27E-4DBE-4816-B432-435A8493E821}">
      <dsp:nvSpPr>
        <dsp:cNvPr id="0" name=""/>
        <dsp:cNvSpPr/>
      </dsp:nvSpPr>
      <dsp:spPr>
        <a:xfrm>
          <a:off x="0" y="1397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INSPECTIONS OF LUGGAGE, BRIEFCASES, COATS, HOODIES, AND BACKPACKS – NOW GOLF AND SKI BAGS</a:t>
          </a:r>
        </a:p>
      </dsp:txBody>
      <dsp:txXfrm>
        <a:off x="0" y="1397000"/>
        <a:ext cx="6572250" cy="1397000"/>
      </dsp:txXfrm>
    </dsp:sp>
    <dsp:sp modelId="{F097F896-51F8-4C0F-826A-41223154C501}">
      <dsp:nvSpPr>
        <dsp:cNvPr id="0" name=""/>
        <dsp:cNvSpPr/>
      </dsp:nvSpPr>
      <dsp:spPr>
        <a:xfrm>
          <a:off x="0" y="2794000"/>
          <a:ext cx="65722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97BD5-FF15-469A-8511-0AACDD114CE6}">
      <dsp:nvSpPr>
        <dsp:cNvPr id="0" name=""/>
        <dsp:cNvSpPr/>
      </dsp:nvSpPr>
      <dsp:spPr>
        <a:xfrm>
          <a:off x="0" y="2794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METAL DETECTORS</a:t>
          </a:r>
        </a:p>
      </dsp:txBody>
      <dsp:txXfrm>
        <a:off x="0" y="2794000"/>
        <a:ext cx="6572250" cy="1397000"/>
      </dsp:txXfrm>
    </dsp:sp>
    <dsp:sp modelId="{0F955244-863F-47FD-9779-FCD52B73DC51}">
      <dsp:nvSpPr>
        <dsp:cNvPr id="0" name=""/>
        <dsp:cNvSpPr/>
      </dsp:nvSpPr>
      <dsp:spPr>
        <a:xfrm>
          <a:off x="0" y="4191000"/>
          <a:ext cx="65722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39500-FF4F-45B2-84F1-E782914848FF}">
      <dsp:nvSpPr>
        <dsp:cNvPr id="0" name=""/>
        <dsp:cNvSpPr/>
      </dsp:nvSpPr>
      <dsp:spPr>
        <a:xfrm>
          <a:off x="0" y="4191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ARMED GUARDS</a:t>
          </a:r>
        </a:p>
      </dsp:txBody>
      <dsp:txXfrm>
        <a:off x="0" y="4191000"/>
        <a:ext cx="6572250" cy="1397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1E25A-A6E2-484B-AA19-1CF635A7D44C}">
      <dsp:nvSpPr>
        <dsp:cNvPr id="0" name=""/>
        <dsp:cNvSpPr/>
      </dsp:nvSpPr>
      <dsp:spPr>
        <a:xfrm rot="5400000">
          <a:off x="-292536" y="295597"/>
          <a:ext cx="1950244" cy="136517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DETECTION</a:t>
          </a:r>
        </a:p>
      </dsp:txBody>
      <dsp:txXfrm rot="-5400000">
        <a:off x="1" y="685647"/>
        <a:ext cx="1365171" cy="585073"/>
      </dsp:txXfrm>
    </dsp:sp>
    <dsp:sp modelId="{EE496E04-0FA1-49A8-998A-CD133F2A13C9}">
      <dsp:nvSpPr>
        <dsp:cNvPr id="0" name=""/>
        <dsp:cNvSpPr/>
      </dsp:nvSpPr>
      <dsp:spPr>
        <a:xfrm rot="5400000">
          <a:off x="5077956" y="-3709724"/>
          <a:ext cx="1267658" cy="869322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Warning signs</a:t>
          </a:r>
        </a:p>
        <a:p>
          <a:pPr marL="457200" lvl="2" indent="-228600" algn="l" defTabSz="1111250">
            <a:lnSpc>
              <a:spcPct val="90000"/>
            </a:lnSpc>
            <a:spcBef>
              <a:spcPct val="0"/>
            </a:spcBef>
            <a:spcAft>
              <a:spcPct val="15000"/>
            </a:spcAft>
            <a:buChar char="•"/>
          </a:pPr>
          <a:r>
            <a:rPr lang="en-US" sz="2500" kern="1200"/>
            <a:t>Employees/spouses and partners</a:t>
          </a:r>
        </a:p>
        <a:p>
          <a:pPr marL="457200" lvl="2" indent="-228600" algn="l" defTabSz="1111250">
            <a:lnSpc>
              <a:spcPct val="90000"/>
            </a:lnSpc>
            <a:spcBef>
              <a:spcPct val="0"/>
            </a:spcBef>
            <a:spcAft>
              <a:spcPct val="15000"/>
            </a:spcAft>
            <a:buChar char="•"/>
          </a:pPr>
          <a:r>
            <a:rPr lang="en-US" sz="2500" kern="1200"/>
            <a:t>Third Parties</a:t>
          </a:r>
        </a:p>
      </dsp:txBody>
      <dsp:txXfrm rot="-5400000">
        <a:off x="1365171" y="64943"/>
        <a:ext cx="8631346" cy="1143894"/>
      </dsp:txXfrm>
    </dsp:sp>
    <dsp:sp modelId="{7E6CECCB-2914-4D35-AB33-499511BAFDD5}">
      <dsp:nvSpPr>
        <dsp:cNvPr id="0" name=""/>
        <dsp:cNvSpPr/>
      </dsp:nvSpPr>
      <dsp:spPr>
        <a:xfrm rot="5400000">
          <a:off x="-292536" y="1957076"/>
          <a:ext cx="1950244" cy="1365171"/>
        </a:xfrm>
        <a:prstGeom prst="chevron">
          <a:avLst/>
        </a:prstGeom>
        <a:solidFill>
          <a:schemeClr val="accent5">
            <a:hueOff val="-9981745"/>
            <a:satOff val="-15454"/>
            <a:lumOff val="0"/>
            <a:alphaOff val="0"/>
          </a:schemeClr>
        </a:solidFill>
        <a:ln w="127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THREAT ASSESSMENT </a:t>
          </a:r>
        </a:p>
      </dsp:txBody>
      <dsp:txXfrm rot="-5400000">
        <a:off x="1" y="2347126"/>
        <a:ext cx="1365171" cy="585073"/>
      </dsp:txXfrm>
    </dsp:sp>
    <dsp:sp modelId="{4C0CC411-4B04-4C55-8046-413221B77AE9}">
      <dsp:nvSpPr>
        <dsp:cNvPr id="0" name=""/>
        <dsp:cNvSpPr/>
      </dsp:nvSpPr>
      <dsp:spPr>
        <a:xfrm rot="5400000">
          <a:off x="5077956" y="-2048244"/>
          <a:ext cx="1267658" cy="8693228"/>
        </a:xfrm>
        <a:prstGeom prst="round2SameRect">
          <a:avLst/>
        </a:prstGeom>
        <a:solidFill>
          <a:schemeClr val="lt1">
            <a:alpha val="90000"/>
            <a:hueOff val="0"/>
            <a:satOff val="0"/>
            <a:lumOff val="0"/>
            <a:alphaOff val="0"/>
          </a:schemeClr>
        </a:solidFill>
        <a:ln w="127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“Threat Assessment Teams” (TAT) increasing</a:t>
          </a:r>
        </a:p>
      </dsp:txBody>
      <dsp:txXfrm rot="-5400000">
        <a:off x="1365171" y="1726423"/>
        <a:ext cx="8631346" cy="1143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C4EC-BF99-4306-8A78-36963502E998}">
      <dsp:nvSpPr>
        <dsp:cNvPr id="0" name=""/>
        <dsp:cNvSpPr/>
      </dsp:nvSpPr>
      <dsp:spPr>
        <a:xfrm>
          <a:off x="0" y="8585"/>
          <a:ext cx="5132388" cy="13272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first step in preventing future violence is identifying and evaluating a person’s behaviors. </a:t>
          </a:r>
        </a:p>
      </dsp:txBody>
      <dsp:txXfrm>
        <a:off x="64789" y="73374"/>
        <a:ext cx="5002810" cy="1197640"/>
      </dsp:txXfrm>
    </dsp:sp>
    <dsp:sp modelId="{0B4C6430-3F94-4E54-AD19-126BE7CACB22}">
      <dsp:nvSpPr>
        <dsp:cNvPr id="0" name=""/>
        <dsp:cNvSpPr/>
      </dsp:nvSpPr>
      <dsp:spPr>
        <a:xfrm>
          <a:off x="0" y="1381884"/>
          <a:ext cx="5132388" cy="1327218"/>
        </a:xfrm>
        <a:prstGeom prst="round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No single behavior is predictive of targeted violence; rather, a “perfect storm” sometimes develops based on a multitude of factors and conditions. </a:t>
          </a:r>
        </a:p>
      </dsp:txBody>
      <dsp:txXfrm>
        <a:off x="64789" y="1446673"/>
        <a:ext cx="5002810" cy="1197640"/>
      </dsp:txXfrm>
    </dsp:sp>
    <dsp:sp modelId="{9B225D18-0D11-4149-AB89-106C6291F1B2}">
      <dsp:nvSpPr>
        <dsp:cNvPr id="0" name=""/>
        <dsp:cNvSpPr/>
      </dsp:nvSpPr>
      <dsp:spPr>
        <a:xfrm>
          <a:off x="0" y="2755183"/>
          <a:ext cx="5132388" cy="1327218"/>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When conducting an assessment, the facts and circumstances identified in this chapter must each be examined while focusing on the person of concern, the potential target(s), the situation, and the setting. </a:t>
          </a:r>
        </a:p>
      </dsp:txBody>
      <dsp:txXfrm>
        <a:off x="64789" y="2819972"/>
        <a:ext cx="5002810" cy="1197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01D9E-1AC8-47C4-B58D-34B52EA9366C}">
      <dsp:nvSpPr>
        <dsp:cNvPr id="0" name=""/>
        <dsp:cNvSpPr/>
      </dsp:nvSpPr>
      <dsp:spPr>
        <a:xfrm>
          <a:off x="0" y="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A3F81-3D97-42AC-8759-8777729C438A}">
      <dsp:nvSpPr>
        <dsp:cNvPr id="0" name=""/>
        <dsp:cNvSpPr/>
      </dsp:nvSpPr>
      <dsp:spPr>
        <a:xfrm>
          <a:off x="0" y="0"/>
          <a:ext cx="10936289" cy="2097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The FBI’s behavioral experts in the Behavioral Threat Assessment Center (BTAC)  are available to work with TATs and develop threat mitigation strategies for persons of concern. </a:t>
          </a:r>
        </a:p>
      </dsp:txBody>
      <dsp:txXfrm>
        <a:off x="0" y="0"/>
        <a:ext cx="10936289" cy="2097740"/>
      </dsp:txXfrm>
    </dsp:sp>
    <dsp:sp modelId="{86729DEE-1200-4A8E-8420-331EB3B9697D}">
      <dsp:nvSpPr>
        <dsp:cNvPr id="0" name=""/>
        <dsp:cNvSpPr/>
      </dsp:nvSpPr>
      <dsp:spPr>
        <a:xfrm>
          <a:off x="0" y="2097740"/>
          <a:ext cx="109362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899CE-42FD-448E-AA34-CDE4952F3AAD}">
      <dsp:nvSpPr>
        <dsp:cNvPr id="0" name=""/>
        <dsp:cNvSpPr/>
      </dsp:nvSpPr>
      <dsp:spPr>
        <a:xfrm>
          <a:off x="0" y="2097740"/>
          <a:ext cx="10936289" cy="2097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BTAC members rely upon extensive research and operational experience to assist in identifying, assessing, and managing persons of concern who may become violent. </a:t>
          </a:r>
        </a:p>
      </dsp:txBody>
      <dsp:txXfrm>
        <a:off x="0" y="2097740"/>
        <a:ext cx="10936289" cy="2097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708C9-6F3C-4A49-8F67-D408088EBD7A}">
      <dsp:nvSpPr>
        <dsp:cNvPr id="0" name=""/>
        <dsp:cNvSpPr/>
      </dsp:nvSpPr>
      <dsp:spPr>
        <a:xfrm>
          <a:off x="0" y="109754"/>
          <a:ext cx="10936289" cy="13513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dirty="0"/>
            <a:t>Potentially violent behaviors by an employee may include one or more of the following: </a:t>
          </a:r>
          <a:endParaRPr lang="en-US" sz="3500" kern="1200" dirty="0"/>
        </a:p>
      </dsp:txBody>
      <dsp:txXfrm>
        <a:off x="65967" y="175721"/>
        <a:ext cx="10804355" cy="1219415"/>
      </dsp:txXfrm>
    </dsp:sp>
    <dsp:sp modelId="{2E96B20D-E5B8-4B45-A8E8-C81327108ADA}">
      <dsp:nvSpPr>
        <dsp:cNvPr id="0" name=""/>
        <dsp:cNvSpPr/>
      </dsp:nvSpPr>
      <dsp:spPr>
        <a:xfrm>
          <a:off x="0" y="1668552"/>
          <a:ext cx="10936289" cy="22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22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0" i="0" kern="1200" dirty="0"/>
            <a:t>Increased use of alcohol and/or illegal drugs</a:t>
          </a:r>
          <a:endParaRPr lang="en-US" sz="2700" kern="1200" dirty="0"/>
        </a:p>
        <a:p>
          <a:pPr marL="228600" lvl="1" indent="-228600" algn="l" defTabSz="1200150">
            <a:lnSpc>
              <a:spcPct val="90000"/>
            </a:lnSpc>
            <a:spcBef>
              <a:spcPct val="0"/>
            </a:spcBef>
            <a:spcAft>
              <a:spcPct val="20000"/>
            </a:spcAft>
            <a:buChar char="•"/>
          </a:pPr>
          <a:r>
            <a:rPr lang="en-US" sz="2700" b="0" i="0" kern="1200"/>
            <a:t>Unexplained increase in absenteeism; vague physical complaints</a:t>
          </a:r>
          <a:endParaRPr lang="en-US" sz="2700" kern="1200"/>
        </a:p>
        <a:p>
          <a:pPr marL="228600" lvl="1" indent="-228600" algn="l" defTabSz="1200150">
            <a:lnSpc>
              <a:spcPct val="90000"/>
            </a:lnSpc>
            <a:spcBef>
              <a:spcPct val="0"/>
            </a:spcBef>
            <a:spcAft>
              <a:spcPct val="20000"/>
            </a:spcAft>
            <a:buChar char="•"/>
          </a:pPr>
          <a:r>
            <a:rPr lang="en-US" sz="2700" b="0" i="0" kern="1200"/>
            <a:t>Noticeable decrease in attention to appearance and hygiene</a:t>
          </a:r>
          <a:endParaRPr lang="en-US" sz="2700" kern="1200"/>
        </a:p>
        <a:p>
          <a:pPr marL="228600" lvl="1" indent="-228600" algn="l" defTabSz="1200150">
            <a:lnSpc>
              <a:spcPct val="90000"/>
            </a:lnSpc>
            <a:spcBef>
              <a:spcPct val="0"/>
            </a:spcBef>
            <a:spcAft>
              <a:spcPct val="20000"/>
            </a:spcAft>
            <a:buChar char="•"/>
          </a:pPr>
          <a:r>
            <a:rPr lang="en-US" sz="2700" b="0" i="0" kern="1200"/>
            <a:t>Depression / withdrawal / mood swings / paranoia</a:t>
          </a:r>
          <a:endParaRPr lang="en-US" sz="2700" kern="1200"/>
        </a:p>
        <a:p>
          <a:pPr marL="228600" lvl="1" indent="-228600" algn="l" defTabSz="1200150">
            <a:lnSpc>
              <a:spcPct val="90000"/>
            </a:lnSpc>
            <a:spcBef>
              <a:spcPct val="0"/>
            </a:spcBef>
            <a:spcAft>
              <a:spcPct val="20000"/>
            </a:spcAft>
            <a:buChar char="•"/>
          </a:pPr>
          <a:r>
            <a:rPr lang="en-US" sz="2700" b="0" i="0" kern="1200"/>
            <a:t>Resistance and overreaction to changes in policy and procedures</a:t>
          </a:r>
          <a:endParaRPr lang="en-US" sz="2700" kern="1200"/>
        </a:p>
      </dsp:txBody>
      <dsp:txXfrm>
        <a:off x="0" y="1668552"/>
        <a:ext cx="10936289" cy="2209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FF742-11E6-47AB-B416-CE0EAB07D266}">
      <dsp:nvSpPr>
        <dsp:cNvPr id="0" name=""/>
        <dsp:cNvSpPr/>
      </dsp:nvSpPr>
      <dsp:spPr>
        <a:xfrm>
          <a:off x="307583" y="1262"/>
          <a:ext cx="3225350" cy="1935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t>Repeated violations of company policies</a:t>
          </a:r>
          <a:endParaRPr lang="en-US" sz="2700" kern="1200" dirty="0"/>
        </a:p>
      </dsp:txBody>
      <dsp:txXfrm>
        <a:off x="307583" y="1262"/>
        <a:ext cx="3225350" cy="1935210"/>
      </dsp:txXfrm>
    </dsp:sp>
    <dsp:sp modelId="{F10592CD-C9B4-4EE9-B9C6-AD51333084DE}">
      <dsp:nvSpPr>
        <dsp:cNvPr id="0" name=""/>
        <dsp:cNvSpPr/>
      </dsp:nvSpPr>
      <dsp:spPr>
        <a:xfrm>
          <a:off x="3855469" y="1262"/>
          <a:ext cx="3225350" cy="1935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Noticeably unstable, emotional responses</a:t>
          </a:r>
          <a:endParaRPr lang="en-US" sz="2700" kern="1200"/>
        </a:p>
      </dsp:txBody>
      <dsp:txXfrm>
        <a:off x="3855469" y="1262"/>
        <a:ext cx="3225350" cy="1935210"/>
      </dsp:txXfrm>
    </dsp:sp>
    <dsp:sp modelId="{0F8AD8E1-B39E-4DA9-A343-BB76C19330DB}">
      <dsp:nvSpPr>
        <dsp:cNvPr id="0" name=""/>
        <dsp:cNvSpPr/>
      </dsp:nvSpPr>
      <dsp:spPr>
        <a:xfrm>
          <a:off x="7403355" y="1262"/>
          <a:ext cx="3225350" cy="1935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Explosive outbursts of anger or rage without provocation</a:t>
          </a:r>
          <a:endParaRPr lang="en-US" sz="2700" kern="1200"/>
        </a:p>
      </dsp:txBody>
      <dsp:txXfrm>
        <a:off x="7403355" y="1262"/>
        <a:ext cx="3225350" cy="1935210"/>
      </dsp:txXfrm>
    </dsp:sp>
    <dsp:sp modelId="{80881847-47ED-431B-95DE-7D3468B0207C}">
      <dsp:nvSpPr>
        <dsp:cNvPr id="0" name=""/>
        <dsp:cNvSpPr/>
      </dsp:nvSpPr>
      <dsp:spPr>
        <a:xfrm>
          <a:off x="307583" y="2259008"/>
          <a:ext cx="3225350" cy="1935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Suicidal; comments about ‘putting things in order’</a:t>
          </a:r>
          <a:endParaRPr lang="en-US" sz="2700" kern="1200"/>
        </a:p>
      </dsp:txBody>
      <dsp:txXfrm>
        <a:off x="307583" y="2259008"/>
        <a:ext cx="3225350" cy="1935210"/>
      </dsp:txXfrm>
    </dsp:sp>
    <dsp:sp modelId="{7896C7AA-AA74-4D6D-B727-4DFF923068C2}">
      <dsp:nvSpPr>
        <dsp:cNvPr id="0" name=""/>
        <dsp:cNvSpPr/>
      </dsp:nvSpPr>
      <dsp:spPr>
        <a:xfrm>
          <a:off x="3855469" y="2259008"/>
          <a:ext cx="3225350" cy="1935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Behavior which is suspect of paranoia (‘everybody is against me’)</a:t>
          </a:r>
          <a:endParaRPr lang="en-US" sz="2700" kern="1200"/>
        </a:p>
      </dsp:txBody>
      <dsp:txXfrm>
        <a:off x="3855469" y="2259008"/>
        <a:ext cx="3225350" cy="1935210"/>
      </dsp:txXfrm>
    </dsp:sp>
    <dsp:sp modelId="{2C545A89-7601-4B7F-9663-9D649823335D}">
      <dsp:nvSpPr>
        <dsp:cNvPr id="0" name=""/>
        <dsp:cNvSpPr/>
      </dsp:nvSpPr>
      <dsp:spPr>
        <a:xfrm>
          <a:off x="7403355" y="2259008"/>
          <a:ext cx="3225350" cy="1935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Increasingly talks of problems at home</a:t>
          </a:r>
          <a:endParaRPr lang="en-US" sz="2700" kern="1200"/>
        </a:p>
      </dsp:txBody>
      <dsp:txXfrm>
        <a:off x="7403355" y="2259008"/>
        <a:ext cx="3225350" cy="19352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46F2874-23A6-4ACB-8EE3-61822612FB50}" type="datetimeFigureOut">
              <a:rPr lang="en-US" smtClean="0"/>
              <a:t>6/14/23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57AD685-DFAC-4676-A357-AF5EAED89275}" type="slidenum">
              <a:rPr lang="en-US" smtClean="0"/>
              <a:t>‹#›</a:t>
            </a:fld>
            <a:endParaRPr lang="en-US" dirty="0"/>
          </a:p>
        </p:txBody>
      </p:sp>
    </p:spTree>
    <p:extLst>
      <p:ext uri="{BB962C8B-B14F-4D97-AF65-F5344CB8AC3E}">
        <p14:creationId xmlns:p14="http://schemas.microsoft.com/office/powerpoint/2010/main" val="280479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D685-DFAC-4676-A357-AF5EAED89275}" type="slidenum">
              <a:rPr lang="en-US" smtClean="0"/>
              <a:t>1</a:t>
            </a:fld>
            <a:endParaRPr lang="en-US" dirty="0"/>
          </a:p>
        </p:txBody>
      </p:sp>
    </p:spTree>
    <p:extLst>
      <p:ext uri="{BB962C8B-B14F-4D97-AF65-F5344CB8AC3E}">
        <p14:creationId xmlns:p14="http://schemas.microsoft.com/office/powerpoint/2010/main" val="182188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D685-DFAC-4676-A357-AF5EAED89275}" type="slidenum">
              <a:rPr lang="en-US" smtClean="0"/>
              <a:t>2</a:t>
            </a:fld>
            <a:endParaRPr lang="en-US" dirty="0"/>
          </a:p>
        </p:txBody>
      </p:sp>
    </p:spTree>
    <p:extLst>
      <p:ext uri="{BB962C8B-B14F-4D97-AF65-F5344CB8AC3E}">
        <p14:creationId xmlns:p14="http://schemas.microsoft.com/office/powerpoint/2010/main" val="201449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commits these acts? There is an unpredictability factor when it comes to these violent acts, meaning any one of us could experience work place violence without any rhyme or reason</a:t>
            </a:r>
            <a:endParaRPr lang="en-US" dirty="0"/>
          </a:p>
        </p:txBody>
      </p:sp>
      <p:sp>
        <p:nvSpPr>
          <p:cNvPr id="4" name="Slide Number Placeholder 3"/>
          <p:cNvSpPr>
            <a:spLocks noGrp="1"/>
          </p:cNvSpPr>
          <p:nvPr>
            <p:ph type="sldNum" sz="quarter" idx="10"/>
          </p:nvPr>
        </p:nvSpPr>
        <p:spPr/>
        <p:txBody>
          <a:bodyPr/>
          <a:lstStyle/>
          <a:p>
            <a:fld id="{E715C562-6E24-44E1-ABDE-23C18077E566}" type="slidenum">
              <a:rPr lang="en-US" smtClean="0"/>
              <a:t>5</a:t>
            </a:fld>
            <a:endParaRPr lang="en-US"/>
          </a:p>
        </p:txBody>
      </p:sp>
    </p:spTree>
    <p:extLst>
      <p:ext uri="{BB962C8B-B14F-4D97-AF65-F5344CB8AC3E}">
        <p14:creationId xmlns:p14="http://schemas.microsoft.com/office/powerpoint/2010/main" val="110418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D685-DFAC-4676-A357-AF5EAED89275}" type="slidenum">
              <a:rPr lang="en-US" smtClean="0"/>
              <a:t>17</a:t>
            </a:fld>
            <a:endParaRPr lang="en-US" dirty="0"/>
          </a:p>
        </p:txBody>
      </p:sp>
    </p:spTree>
    <p:extLst>
      <p:ext uri="{BB962C8B-B14F-4D97-AF65-F5344CB8AC3E}">
        <p14:creationId xmlns:p14="http://schemas.microsoft.com/office/powerpoint/2010/main" val="56158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D685-DFAC-4676-A357-AF5EAED89275}" type="slidenum">
              <a:rPr lang="en-US" smtClean="0"/>
              <a:t>28</a:t>
            </a:fld>
            <a:endParaRPr lang="en-US" dirty="0"/>
          </a:p>
        </p:txBody>
      </p:sp>
    </p:spTree>
    <p:extLst>
      <p:ext uri="{BB962C8B-B14F-4D97-AF65-F5344CB8AC3E}">
        <p14:creationId xmlns:p14="http://schemas.microsoft.com/office/powerpoint/2010/main" val="51363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D685-DFAC-4676-A357-AF5EAED89275}" type="slidenum">
              <a:rPr lang="en-US" smtClean="0"/>
              <a:t>37</a:t>
            </a:fld>
            <a:endParaRPr lang="en-US" dirty="0"/>
          </a:p>
        </p:txBody>
      </p:sp>
    </p:spTree>
    <p:extLst>
      <p:ext uri="{BB962C8B-B14F-4D97-AF65-F5344CB8AC3E}">
        <p14:creationId xmlns:p14="http://schemas.microsoft.com/office/powerpoint/2010/main" val="412608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D685-DFAC-4676-A357-AF5EAED89275}" type="slidenum">
              <a:rPr lang="en-US" smtClean="0"/>
              <a:t>48</a:t>
            </a:fld>
            <a:endParaRPr lang="en-US" dirty="0"/>
          </a:p>
        </p:txBody>
      </p:sp>
    </p:spTree>
    <p:extLst>
      <p:ext uri="{BB962C8B-B14F-4D97-AF65-F5344CB8AC3E}">
        <p14:creationId xmlns:p14="http://schemas.microsoft.com/office/powerpoint/2010/main" val="143920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D685-DFAC-4676-A357-AF5EAED89275}" type="slidenum">
              <a:rPr lang="en-US" smtClean="0"/>
              <a:t>61</a:t>
            </a:fld>
            <a:endParaRPr lang="en-US" dirty="0"/>
          </a:p>
        </p:txBody>
      </p:sp>
    </p:spTree>
    <p:extLst>
      <p:ext uri="{BB962C8B-B14F-4D97-AF65-F5344CB8AC3E}">
        <p14:creationId xmlns:p14="http://schemas.microsoft.com/office/powerpoint/2010/main" val="32003953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EBD212-9729-424A-BB96-6FB361DFF51A}"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3BA452A2-A93C-4D82-AD65-D06D3D85F5A9}" type="slidenum">
              <a:rPr lang="en-US" smtClean="0"/>
              <a:t>‹#›</a:t>
            </a:fld>
            <a:endParaRPr lang="en-US"/>
          </a:p>
        </p:txBody>
      </p:sp>
    </p:spTree>
    <p:extLst>
      <p:ext uri="{BB962C8B-B14F-4D97-AF65-F5344CB8AC3E}">
        <p14:creationId xmlns:p14="http://schemas.microsoft.com/office/powerpoint/2010/main" val="4890433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BD212-9729-424A-BB96-6FB361DFF51A}"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06865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BD212-9729-424A-BB96-6FB361DFF51A}"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46863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Generic Content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36481B-C3C9-429A-B27A-4B12BD39D500}"/>
              </a:ext>
            </a:extLst>
          </p:cNvPr>
          <p:cNvSpPr>
            <a:spLocks noGrp="1"/>
          </p:cNvSpPr>
          <p:nvPr>
            <p:ph sz="quarter" idx="11"/>
          </p:nvPr>
        </p:nvSpPr>
        <p:spPr>
          <a:xfrm>
            <a:off x="768096" y="1219201"/>
            <a:ext cx="10850880" cy="4356100"/>
          </a:xfrm>
        </p:spPr>
        <p:txBody>
          <a:bodyPr>
            <a:noAutofit/>
          </a:bodyPr>
          <a:lstStyle>
            <a:lvl1pPr>
              <a:defRPr sz="1467"/>
            </a:lvl1pPr>
            <a:lvl2pPr>
              <a:defRPr sz="1467"/>
            </a:lvl2pPr>
            <a:lvl3pPr>
              <a:defRPr sz="1467"/>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4">
            <a:extLst>
              <a:ext uri="{FF2B5EF4-FFF2-40B4-BE49-F238E27FC236}">
                <a16:creationId xmlns:a16="http://schemas.microsoft.com/office/drawing/2014/main" id="{23E168A4-C7AD-4529-B300-A43DA3FF0999}"/>
              </a:ext>
            </a:extLst>
          </p:cNvPr>
          <p:cNvSpPr>
            <a:spLocks noGrp="1"/>
          </p:cNvSpPr>
          <p:nvPr>
            <p:ph type="title"/>
          </p:nvPr>
        </p:nvSpPr>
        <p:spPr>
          <a:xfrm>
            <a:off x="768095" y="365760"/>
            <a:ext cx="10850880" cy="609600"/>
          </a:xfrm>
        </p:spPr>
        <p:txBody>
          <a:bodyPr>
            <a:noAutofit/>
          </a:bodyPr>
          <a:lstStyle>
            <a:lvl1pPr>
              <a:defRPr sz="2667"/>
            </a:lvl1pPr>
          </a:lstStyle>
          <a:p>
            <a:r>
              <a:rPr lang="en-US"/>
              <a:t>Click to edit Master title style</a:t>
            </a:r>
          </a:p>
        </p:txBody>
      </p:sp>
      <p:sp>
        <p:nvSpPr>
          <p:cNvPr id="8" name="Slide Number Placeholder 3">
            <a:extLst>
              <a:ext uri="{FF2B5EF4-FFF2-40B4-BE49-F238E27FC236}">
                <a16:creationId xmlns:a16="http://schemas.microsoft.com/office/drawing/2014/main" id="{FD6B8333-6ECA-8243-B6A2-F4E1C8E5DF16}"/>
              </a:ext>
            </a:extLst>
          </p:cNvPr>
          <p:cNvSpPr>
            <a:spLocks noGrp="1"/>
          </p:cNvSpPr>
          <p:nvPr>
            <p:ph type="sldNum" sz="quarter" idx="4"/>
          </p:nvPr>
        </p:nvSpPr>
        <p:spPr>
          <a:xfrm>
            <a:off x="8737600" y="6405331"/>
            <a:ext cx="2844800" cy="365125"/>
          </a:xfrm>
          <a:prstGeom prst="rect">
            <a:avLst/>
          </a:prstGeom>
        </p:spPr>
        <p:txBody>
          <a:bodyPr/>
          <a:lstStyle>
            <a:lvl1pPr algn="r">
              <a:defRPr sz="1067">
                <a:solidFill>
                  <a:schemeClr val="tx1">
                    <a:lumMod val="60000"/>
                    <a:lumOff val="40000"/>
                  </a:schemeClr>
                </a:solidFill>
                <a:latin typeface="Arial" panose="020B0604020202020204" pitchFamily="34" charset="0"/>
                <a:cs typeface="Arial" panose="020B0604020202020204" pitchFamily="34" charset="0"/>
              </a:defRPr>
            </a:lvl1pPr>
          </a:lstStyle>
          <a:p>
            <a:fld id="{7DE16A9C-B6C6-41B6-9AB3-1A73FC5CCEBF}" type="slidenum">
              <a:rPr lang="en-GB" smtClean="0"/>
              <a:pPr/>
              <a:t>‹#›</a:t>
            </a:fld>
            <a:endParaRPr lang="en-GB"/>
          </a:p>
        </p:txBody>
      </p:sp>
    </p:spTree>
    <p:extLst>
      <p:ext uri="{BB962C8B-B14F-4D97-AF65-F5344CB8AC3E}">
        <p14:creationId xmlns:p14="http://schemas.microsoft.com/office/powerpoint/2010/main" val="11977883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0FC6-B3CF-4FA8-85D6-DA085239A57B}"/>
              </a:ext>
            </a:extLst>
          </p:cNvPr>
          <p:cNvSpPr>
            <a:spLocks noGrp="1"/>
          </p:cNvSpPr>
          <p:nvPr>
            <p:ph type="title"/>
          </p:nvPr>
        </p:nvSpPr>
        <p:spPr>
          <a:xfrm>
            <a:off x="479426" y="671987"/>
            <a:ext cx="2482716" cy="952026"/>
          </a:xfrm>
        </p:spPr>
        <p:txBody>
          <a:bodyPr/>
          <a:lstStyle>
            <a:lvl1pPr>
              <a:defRPr>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
        <p:nvSpPr>
          <p:cNvPr id="41" name="Text Placeholder 2">
            <a:extLst>
              <a:ext uri="{FF2B5EF4-FFF2-40B4-BE49-F238E27FC236}">
                <a16:creationId xmlns:a16="http://schemas.microsoft.com/office/drawing/2014/main" id="{9D7F74C0-D95D-3449-B8EC-242A5C5F0790}"/>
              </a:ext>
            </a:extLst>
          </p:cNvPr>
          <p:cNvSpPr>
            <a:spLocks noGrp="1" noChangeAspect="1"/>
          </p:cNvSpPr>
          <p:nvPr>
            <p:ph type="body" sz="quarter" idx="46" hasCustomPrompt="1"/>
          </p:nvPr>
        </p:nvSpPr>
        <p:spPr>
          <a:xfrm rot="5400000">
            <a:off x="3899350" y="820293"/>
            <a:ext cx="627397" cy="951085"/>
          </a:xfrm>
          <a:prstGeom prst="rect">
            <a:avLst/>
          </a:prstGeom>
          <a:noFill/>
        </p:spPr>
        <p:txBody>
          <a:bodyPr vert="vert270" wrap="square" anchor="ctr">
            <a:noAutofit/>
          </a:bodyPr>
          <a:lstStyle>
            <a:lvl1pPr marL="0" algn="ctr" defTabSz="914377" rtl="0" eaLnBrk="1" latinLnBrk="0" hangingPunct="1">
              <a:lnSpc>
                <a:spcPts val="5600"/>
              </a:lnSpc>
              <a:spcBef>
                <a:spcPts val="0"/>
              </a:spcBef>
              <a:spcAft>
                <a:spcPts val="0"/>
              </a:spcAft>
              <a:defRPr lang="en-US" sz="5400" b="1" i="0" kern="1200" spc="-1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GB"/>
              <a:t>00</a:t>
            </a:r>
            <a:endParaRPr lang="en-US"/>
          </a:p>
        </p:txBody>
      </p:sp>
      <p:sp>
        <p:nvSpPr>
          <p:cNvPr id="42" name="Text Placeholder 10">
            <a:extLst>
              <a:ext uri="{FF2B5EF4-FFF2-40B4-BE49-F238E27FC236}">
                <a16:creationId xmlns:a16="http://schemas.microsoft.com/office/drawing/2014/main" id="{C0C78C3D-E920-D94F-8051-156B2542C980}"/>
              </a:ext>
            </a:extLst>
          </p:cNvPr>
          <p:cNvSpPr>
            <a:spLocks noGrp="1"/>
          </p:cNvSpPr>
          <p:nvPr>
            <p:ph type="body" sz="quarter" idx="59"/>
          </p:nvPr>
        </p:nvSpPr>
        <p:spPr>
          <a:xfrm>
            <a:off x="3886200" y="1624013"/>
            <a:ext cx="3406775" cy="900000"/>
          </a:xfrm>
        </p:spPr>
        <p:txBody>
          <a:bodyPr/>
          <a:lstStyle>
            <a:lvl1pPr>
              <a:lnSpc>
                <a:spcPts val="1580"/>
              </a:lnSpc>
              <a:spcBef>
                <a:spcPts val="0"/>
              </a:spcBef>
              <a:defRPr/>
            </a:lvl1pPr>
          </a:lstStyle>
          <a:p>
            <a:pPr lvl="0"/>
            <a:r>
              <a:rPr lang="en-US"/>
              <a:t>Click to edit Master text styles</a:t>
            </a:r>
          </a:p>
        </p:txBody>
      </p:sp>
      <p:sp>
        <p:nvSpPr>
          <p:cNvPr id="43" name="Text Placeholder 2">
            <a:extLst>
              <a:ext uri="{FF2B5EF4-FFF2-40B4-BE49-F238E27FC236}">
                <a16:creationId xmlns:a16="http://schemas.microsoft.com/office/drawing/2014/main" id="{E82189BE-FEC0-264A-919C-55593C1B44A7}"/>
              </a:ext>
            </a:extLst>
          </p:cNvPr>
          <p:cNvSpPr>
            <a:spLocks noGrp="1" noChangeAspect="1"/>
          </p:cNvSpPr>
          <p:nvPr>
            <p:ph type="body" sz="quarter" idx="60" hasCustomPrompt="1"/>
          </p:nvPr>
        </p:nvSpPr>
        <p:spPr>
          <a:xfrm rot="5400000">
            <a:off x="7807956" y="819819"/>
            <a:ext cx="627397" cy="951085"/>
          </a:xfrm>
          <a:prstGeom prst="rect">
            <a:avLst/>
          </a:prstGeom>
          <a:noFill/>
        </p:spPr>
        <p:txBody>
          <a:bodyPr vert="vert270" wrap="square" anchor="ctr">
            <a:noAutofit/>
          </a:bodyPr>
          <a:lstStyle>
            <a:lvl1pPr marL="0" algn="ctr" defTabSz="914377" rtl="0" eaLnBrk="1" latinLnBrk="0" hangingPunct="1">
              <a:lnSpc>
                <a:spcPts val="5600"/>
              </a:lnSpc>
              <a:spcBef>
                <a:spcPts val="0"/>
              </a:spcBef>
              <a:spcAft>
                <a:spcPts val="0"/>
              </a:spcAft>
              <a:defRPr lang="en-US" sz="5400" b="1" i="0" kern="1200" spc="-1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GB"/>
              <a:t>00</a:t>
            </a:r>
            <a:endParaRPr lang="en-US"/>
          </a:p>
        </p:txBody>
      </p:sp>
      <p:sp>
        <p:nvSpPr>
          <p:cNvPr id="44" name="Text Placeholder 10">
            <a:extLst>
              <a:ext uri="{FF2B5EF4-FFF2-40B4-BE49-F238E27FC236}">
                <a16:creationId xmlns:a16="http://schemas.microsoft.com/office/drawing/2014/main" id="{BD0DFA04-26EA-0548-913F-C86C05810BF6}"/>
              </a:ext>
            </a:extLst>
          </p:cNvPr>
          <p:cNvSpPr>
            <a:spLocks noGrp="1"/>
          </p:cNvSpPr>
          <p:nvPr>
            <p:ph type="body" sz="quarter" idx="61"/>
          </p:nvPr>
        </p:nvSpPr>
        <p:spPr>
          <a:xfrm>
            <a:off x="7794806" y="1623539"/>
            <a:ext cx="3406775" cy="900000"/>
          </a:xfrm>
        </p:spPr>
        <p:txBody>
          <a:bodyPr/>
          <a:lstStyle>
            <a:lvl1pPr>
              <a:lnSpc>
                <a:spcPts val="1580"/>
              </a:lnSpc>
              <a:spcBef>
                <a:spcPts val="0"/>
              </a:spcBef>
              <a:defRPr/>
            </a:lvl1pPr>
          </a:lstStyle>
          <a:p>
            <a:pPr lvl="0"/>
            <a:r>
              <a:rPr lang="en-US"/>
              <a:t>Click to edit Master text styles</a:t>
            </a:r>
          </a:p>
        </p:txBody>
      </p:sp>
      <p:sp>
        <p:nvSpPr>
          <p:cNvPr id="45" name="Text Placeholder 2">
            <a:extLst>
              <a:ext uri="{FF2B5EF4-FFF2-40B4-BE49-F238E27FC236}">
                <a16:creationId xmlns:a16="http://schemas.microsoft.com/office/drawing/2014/main" id="{780BF1AC-9532-5A47-B414-72B280B7BBC1}"/>
              </a:ext>
            </a:extLst>
          </p:cNvPr>
          <p:cNvSpPr>
            <a:spLocks noGrp="1" noChangeAspect="1"/>
          </p:cNvSpPr>
          <p:nvPr>
            <p:ph type="body" sz="quarter" idx="62" hasCustomPrompt="1"/>
          </p:nvPr>
        </p:nvSpPr>
        <p:spPr>
          <a:xfrm rot="5400000">
            <a:off x="3899350" y="2485430"/>
            <a:ext cx="627397" cy="951085"/>
          </a:xfrm>
          <a:prstGeom prst="rect">
            <a:avLst/>
          </a:prstGeom>
          <a:noFill/>
        </p:spPr>
        <p:txBody>
          <a:bodyPr vert="vert270" wrap="square" anchor="ctr">
            <a:noAutofit/>
          </a:bodyPr>
          <a:lstStyle>
            <a:lvl1pPr marL="0" algn="ctr" defTabSz="914377" rtl="0" eaLnBrk="1" latinLnBrk="0" hangingPunct="1">
              <a:lnSpc>
                <a:spcPts val="5600"/>
              </a:lnSpc>
              <a:spcBef>
                <a:spcPts val="0"/>
              </a:spcBef>
              <a:spcAft>
                <a:spcPts val="0"/>
              </a:spcAft>
              <a:defRPr lang="en-US" sz="5400" b="1" i="0" kern="1200" spc="-1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GB"/>
              <a:t>00</a:t>
            </a:r>
            <a:endParaRPr lang="en-US"/>
          </a:p>
        </p:txBody>
      </p:sp>
      <p:sp>
        <p:nvSpPr>
          <p:cNvPr id="46" name="Text Placeholder 10">
            <a:extLst>
              <a:ext uri="{FF2B5EF4-FFF2-40B4-BE49-F238E27FC236}">
                <a16:creationId xmlns:a16="http://schemas.microsoft.com/office/drawing/2014/main" id="{D8B4CDBE-A291-F84E-B170-00539511273C}"/>
              </a:ext>
            </a:extLst>
          </p:cNvPr>
          <p:cNvSpPr>
            <a:spLocks noGrp="1"/>
          </p:cNvSpPr>
          <p:nvPr>
            <p:ph type="body" sz="quarter" idx="63"/>
          </p:nvPr>
        </p:nvSpPr>
        <p:spPr>
          <a:xfrm>
            <a:off x="3886200" y="3289150"/>
            <a:ext cx="3406775" cy="900000"/>
          </a:xfrm>
        </p:spPr>
        <p:txBody>
          <a:bodyPr/>
          <a:lstStyle>
            <a:lvl1pPr>
              <a:lnSpc>
                <a:spcPts val="1580"/>
              </a:lnSpc>
              <a:spcBef>
                <a:spcPts val="0"/>
              </a:spcBef>
              <a:defRPr/>
            </a:lvl1pPr>
          </a:lstStyle>
          <a:p>
            <a:pPr lvl="0"/>
            <a:r>
              <a:rPr lang="en-US"/>
              <a:t>Click to edit Master text styles</a:t>
            </a:r>
          </a:p>
        </p:txBody>
      </p:sp>
      <p:sp>
        <p:nvSpPr>
          <p:cNvPr id="47" name="Text Placeholder 2">
            <a:extLst>
              <a:ext uri="{FF2B5EF4-FFF2-40B4-BE49-F238E27FC236}">
                <a16:creationId xmlns:a16="http://schemas.microsoft.com/office/drawing/2014/main" id="{6222AD21-77E6-0D41-AD95-EF3305F1F971}"/>
              </a:ext>
            </a:extLst>
          </p:cNvPr>
          <p:cNvSpPr>
            <a:spLocks noGrp="1" noChangeAspect="1"/>
          </p:cNvSpPr>
          <p:nvPr>
            <p:ph type="body" sz="quarter" idx="64" hasCustomPrompt="1"/>
          </p:nvPr>
        </p:nvSpPr>
        <p:spPr>
          <a:xfrm rot="5400000">
            <a:off x="7807956" y="2484956"/>
            <a:ext cx="627397" cy="951085"/>
          </a:xfrm>
          <a:prstGeom prst="rect">
            <a:avLst/>
          </a:prstGeom>
          <a:noFill/>
        </p:spPr>
        <p:txBody>
          <a:bodyPr vert="vert270" wrap="square" anchor="ctr">
            <a:noAutofit/>
          </a:bodyPr>
          <a:lstStyle>
            <a:lvl1pPr marL="0" algn="ctr" defTabSz="914377" rtl="0" eaLnBrk="1" latinLnBrk="0" hangingPunct="1">
              <a:lnSpc>
                <a:spcPts val="5600"/>
              </a:lnSpc>
              <a:spcBef>
                <a:spcPts val="0"/>
              </a:spcBef>
              <a:spcAft>
                <a:spcPts val="0"/>
              </a:spcAft>
              <a:defRPr lang="en-US" sz="5400" b="1" i="0" kern="1200" spc="-1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GB"/>
              <a:t>00</a:t>
            </a:r>
            <a:endParaRPr lang="en-US"/>
          </a:p>
        </p:txBody>
      </p:sp>
      <p:sp>
        <p:nvSpPr>
          <p:cNvPr id="48" name="Text Placeholder 10">
            <a:extLst>
              <a:ext uri="{FF2B5EF4-FFF2-40B4-BE49-F238E27FC236}">
                <a16:creationId xmlns:a16="http://schemas.microsoft.com/office/drawing/2014/main" id="{4FBC05E5-3E4F-7247-B058-EADDE953D051}"/>
              </a:ext>
            </a:extLst>
          </p:cNvPr>
          <p:cNvSpPr>
            <a:spLocks noGrp="1"/>
          </p:cNvSpPr>
          <p:nvPr>
            <p:ph type="body" sz="quarter" idx="65"/>
          </p:nvPr>
        </p:nvSpPr>
        <p:spPr>
          <a:xfrm>
            <a:off x="7794806" y="3288676"/>
            <a:ext cx="3406775" cy="900000"/>
          </a:xfrm>
        </p:spPr>
        <p:txBody>
          <a:bodyPr/>
          <a:lstStyle>
            <a:lvl1pPr>
              <a:lnSpc>
                <a:spcPts val="1580"/>
              </a:lnSpc>
              <a:spcBef>
                <a:spcPts val="0"/>
              </a:spcBef>
              <a:defRPr/>
            </a:lvl1pPr>
          </a:lstStyle>
          <a:p>
            <a:pPr lvl="0"/>
            <a:r>
              <a:rPr lang="en-US"/>
              <a:t>Click to edit Master text styles</a:t>
            </a:r>
          </a:p>
        </p:txBody>
      </p:sp>
      <p:sp>
        <p:nvSpPr>
          <p:cNvPr id="49" name="Text Placeholder 2">
            <a:extLst>
              <a:ext uri="{FF2B5EF4-FFF2-40B4-BE49-F238E27FC236}">
                <a16:creationId xmlns:a16="http://schemas.microsoft.com/office/drawing/2014/main" id="{A152BC3D-30E9-8941-B003-A087EC0CD742}"/>
              </a:ext>
            </a:extLst>
          </p:cNvPr>
          <p:cNvSpPr>
            <a:spLocks noGrp="1" noChangeAspect="1"/>
          </p:cNvSpPr>
          <p:nvPr>
            <p:ph type="body" sz="quarter" idx="66" hasCustomPrompt="1"/>
          </p:nvPr>
        </p:nvSpPr>
        <p:spPr>
          <a:xfrm rot="5400000">
            <a:off x="3899350" y="4331529"/>
            <a:ext cx="627397" cy="951085"/>
          </a:xfrm>
          <a:prstGeom prst="rect">
            <a:avLst/>
          </a:prstGeom>
          <a:noFill/>
        </p:spPr>
        <p:txBody>
          <a:bodyPr vert="vert270" wrap="square" anchor="ctr">
            <a:noAutofit/>
          </a:bodyPr>
          <a:lstStyle>
            <a:lvl1pPr marL="0" algn="ctr" defTabSz="914377" rtl="0" eaLnBrk="1" latinLnBrk="0" hangingPunct="1">
              <a:lnSpc>
                <a:spcPts val="5600"/>
              </a:lnSpc>
              <a:spcBef>
                <a:spcPts val="0"/>
              </a:spcBef>
              <a:spcAft>
                <a:spcPts val="0"/>
              </a:spcAft>
              <a:defRPr lang="en-US" sz="5400" b="1" i="0" kern="1200" spc="-1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GB"/>
              <a:t>00</a:t>
            </a:r>
            <a:endParaRPr lang="en-US"/>
          </a:p>
        </p:txBody>
      </p:sp>
      <p:sp>
        <p:nvSpPr>
          <p:cNvPr id="50" name="Text Placeholder 10">
            <a:extLst>
              <a:ext uri="{FF2B5EF4-FFF2-40B4-BE49-F238E27FC236}">
                <a16:creationId xmlns:a16="http://schemas.microsoft.com/office/drawing/2014/main" id="{0E5C7D71-2C98-844B-849D-B345C79E1D2E}"/>
              </a:ext>
            </a:extLst>
          </p:cNvPr>
          <p:cNvSpPr>
            <a:spLocks noGrp="1"/>
          </p:cNvSpPr>
          <p:nvPr>
            <p:ph type="body" sz="quarter" idx="67"/>
          </p:nvPr>
        </p:nvSpPr>
        <p:spPr>
          <a:xfrm>
            <a:off x="3886200" y="5135249"/>
            <a:ext cx="3406775" cy="900000"/>
          </a:xfrm>
        </p:spPr>
        <p:txBody>
          <a:bodyPr/>
          <a:lstStyle>
            <a:lvl1pPr>
              <a:lnSpc>
                <a:spcPts val="1580"/>
              </a:lnSpc>
              <a:spcBef>
                <a:spcPts val="0"/>
              </a:spcBef>
              <a:defRPr/>
            </a:lvl1pPr>
          </a:lstStyle>
          <a:p>
            <a:pPr lvl="0"/>
            <a:r>
              <a:rPr lang="en-US"/>
              <a:t>Click to edit Master text styles</a:t>
            </a:r>
          </a:p>
        </p:txBody>
      </p:sp>
      <p:sp>
        <p:nvSpPr>
          <p:cNvPr id="51" name="Text Placeholder 2">
            <a:extLst>
              <a:ext uri="{FF2B5EF4-FFF2-40B4-BE49-F238E27FC236}">
                <a16:creationId xmlns:a16="http://schemas.microsoft.com/office/drawing/2014/main" id="{8C1F718A-9953-974C-9043-B66CA3E23ACC}"/>
              </a:ext>
            </a:extLst>
          </p:cNvPr>
          <p:cNvSpPr>
            <a:spLocks noGrp="1" noChangeAspect="1"/>
          </p:cNvSpPr>
          <p:nvPr>
            <p:ph type="body" sz="quarter" idx="68" hasCustomPrompt="1"/>
          </p:nvPr>
        </p:nvSpPr>
        <p:spPr>
          <a:xfrm rot="5400000">
            <a:off x="7807956" y="4331055"/>
            <a:ext cx="627397" cy="951085"/>
          </a:xfrm>
          <a:prstGeom prst="rect">
            <a:avLst/>
          </a:prstGeom>
          <a:noFill/>
        </p:spPr>
        <p:txBody>
          <a:bodyPr vert="vert270" wrap="square" anchor="ctr">
            <a:noAutofit/>
          </a:bodyPr>
          <a:lstStyle>
            <a:lvl1pPr marL="0" algn="ctr" defTabSz="914377" rtl="0" eaLnBrk="1" latinLnBrk="0" hangingPunct="1">
              <a:lnSpc>
                <a:spcPts val="5600"/>
              </a:lnSpc>
              <a:spcBef>
                <a:spcPts val="0"/>
              </a:spcBef>
              <a:spcAft>
                <a:spcPts val="0"/>
              </a:spcAft>
              <a:defRPr lang="en-US" sz="5400" b="1" i="0" kern="1200" spc="-1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GB"/>
              <a:t>00</a:t>
            </a:r>
            <a:endParaRPr lang="en-US"/>
          </a:p>
        </p:txBody>
      </p:sp>
      <p:sp>
        <p:nvSpPr>
          <p:cNvPr id="52" name="Text Placeholder 10">
            <a:extLst>
              <a:ext uri="{FF2B5EF4-FFF2-40B4-BE49-F238E27FC236}">
                <a16:creationId xmlns:a16="http://schemas.microsoft.com/office/drawing/2014/main" id="{63700E2F-D2B2-5145-9894-2252B33F6ECB}"/>
              </a:ext>
            </a:extLst>
          </p:cNvPr>
          <p:cNvSpPr>
            <a:spLocks noGrp="1"/>
          </p:cNvSpPr>
          <p:nvPr>
            <p:ph type="body" sz="quarter" idx="69"/>
          </p:nvPr>
        </p:nvSpPr>
        <p:spPr>
          <a:xfrm>
            <a:off x="7794806" y="5134775"/>
            <a:ext cx="3406775" cy="900000"/>
          </a:xfrm>
        </p:spPr>
        <p:txBody>
          <a:bodyPr/>
          <a:lstStyle>
            <a:lvl1pPr>
              <a:lnSpc>
                <a:spcPts val="1580"/>
              </a:lnSpc>
              <a:spcBef>
                <a:spcPts val="0"/>
              </a:spcBef>
              <a:defRPr/>
            </a:lvl1pPr>
          </a:lstStyle>
          <a:p>
            <a:pPr lvl="0"/>
            <a:r>
              <a:rPr lang="en-US"/>
              <a:t>Click to edit Master text styles</a:t>
            </a:r>
          </a:p>
        </p:txBody>
      </p:sp>
    </p:spTree>
    <p:extLst>
      <p:ext uri="{BB962C8B-B14F-4D97-AF65-F5344CB8AC3E}">
        <p14:creationId xmlns:p14="http://schemas.microsoft.com/office/powerpoint/2010/main" val="1906100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Welcom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2732-5AFF-3154-6187-E2493B621D79}"/>
              </a:ext>
            </a:extLst>
          </p:cNvPr>
          <p:cNvSpPr>
            <a:spLocks noGrp="1"/>
          </p:cNvSpPr>
          <p:nvPr>
            <p:ph type="title" hasCustomPrompt="1"/>
          </p:nvPr>
        </p:nvSpPr>
        <p:spPr>
          <a:xfrm>
            <a:off x="479425" y="671987"/>
            <a:ext cx="11217275" cy="5347813"/>
          </a:xfrm>
        </p:spPr>
        <p:txBody>
          <a:bodyPr anchor="ctr" anchorCtr="0"/>
          <a:lstStyle>
            <a:lvl1pPr algn="ctr">
              <a:lnSpc>
                <a:spcPct val="80000"/>
              </a:lnSpc>
              <a:defRPr sz="13800" b="1" spc="-150" baseline="0">
                <a:solidFill>
                  <a:schemeClr val="tx1"/>
                </a:solidFill>
                <a:latin typeface="+mj-lt"/>
              </a:defRPr>
            </a:lvl1pPr>
          </a:lstStyle>
          <a:p>
            <a:r>
              <a:rPr lang="en-US"/>
              <a:t>Welcome</a:t>
            </a:r>
          </a:p>
        </p:txBody>
      </p:sp>
      <p:sp>
        <p:nvSpPr>
          <p:cNvPr id="5" name="Slide Number Placeholder 4">
            <a:extLst>
              <a:ext uri="{FF2B5EF4-FFF2-40B4-BE49-F238E27FC236}">
                <a16:creationId xmlns:a16="http://schemas.microsoft.com/office/drawing/2014/main" id="{648BA441-C3B4-3545-BBC3-7DFF516F64AB}"/>
              </a:ext>
            </a:extLst>
          </p:cNvPr>
          <p:cNvSpPr>
            <a:spLocks noGrp="1"/>
          </p:cNvSpPr>
          <p:nvPr>
            <p:ph type="sldNum" sz="quarter" idx="12"/>
          </p:nvPr>
        </p:nvSpPr>
        <p:spPr/>
        <p:txBody>
          <a:bodyPr/>
          <a:lstStyle/>
          <a:p>
            <a:fld id="{1C95DBEE-2C30-4F1D-BD15-3944EDF442B6}" type="slidenum">
              <a:rPr lang="en-GB" smtClean="0"/>
              <a:pPr/>
              <a:t>‹#›</a:t>
            </a:fld>
            <a:endParaRPr lang="en-GB"/>
          </a:p>
        </p:txBody>
      </p:sp>
    </p:spTree>
    <p:extLst>
      <p:ext uri="{BB962C8B-B14F-4D97-AF65-F5344CB8AC3E}">
        <p14:creationId xmlns:p14="http://schemas.microsoft.com/office/powerpoint/2010/main" val="7789091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BD212-9729-424A-BB96-6FB361DFF51A}" type="datetimeFigureOut">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09696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7EBD212-9729-424A-BB96-6FB361DFF51A}" type="datetimeFigureOut">
              <a:rPr lang="en-US" smtClean="0"/>
              <a:t>6/14/23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7026086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EBD212-9729-424A-BB96-6FB361DFF51A}" type="datetimeFigureOut">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875546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EBD212-9729-424A-BB96-6FB361DFF51A}" type="datetimeFigureOut">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645215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EBD212-9729-424A-BB96-6FB361DFF51A}" type="datetimeFigureOut">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417855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6/14/23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71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BD212-9729-424A-BB96-6FB361DFF51A}" type="datetimeFigureOut">
              <a:rPr lang="en-US" smtClean="0"/>
              <a:t>6/14/23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97251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BD212-9729-424A-BB96-6FB361DFF51A}" type="datetimeFigureOut">
              <a:rPr lang="en-US" smtClean="0"/>
              <a:t>6/14/23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20545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7EBD212-9729-424A-BB96-6FB361DFF51A}" type="datetimeFigureOut">
              <a:rPr lang="en-US" smtClean="0"/>
              <a:t>6/14/23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7948294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Lst>
  <p:hf sldNum="0" hdr="0" ftr="0" dt="0"/>
  <p:txStyles>
    <p:titleStyle>
      <a:lvl1pPr algn="l" defTabSz="914400" rtl="0" eaLnBrk="1" latinLnBrk="0" hangingPunct="1">
        <a:lnSpc>
          <a:spcPct val="90000"/>
        </a:lnSpc>
        <a:spcBef>
          <a:spcPct val="0"/>
        </a:spcBef>
        <a:buNone/>
        <a:defRPr sz="4800" b="1" kern="1200" cap="none"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2.wdp"/><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2.wdp"/><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yle.rolf@beazely.com"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5.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3.wdp"/><Relationship Id="rId7" Type="http://schemas.openxmlformats.org/officeDocument/2006/relationships/diagramColors" Target="../diagrams/colors18.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www.tysonmendes.com/" TargetMode="External"/><Relationship Id="rId5" Type="http://schemas.microsoft.com/office/2007/relationships/hdphoto" Target="../media/hdphoto2.wdp"/><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microsoft.com/office/2007/relationships/hdphoto" Target="../media/hdphoto2.wdp"/><Relationship Id="rId7" Type="http://schemas.openxmlformats.org/officeDocument/2006/relationships/diagramLayout" Target="../diagrams/layout1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microsoft.com/office/2007/relationships/hdphoto" Target="../media/hdphoto1.wdp"/><Relationship Id="rId10" Type="http://schemas.microsoft.com/office/2007/relationships/diagramDrawing" Target="../diagrams/drawing19.xml"/><Relationship Id="rId4" Type="http://schemas.openxmlformats.org/officeDocument/2006/relationships/image" Target="../media/image2.png"/><Relationship Id="rId9" Type="http://schemas.openxmlformats.org/officeDocument/2006/relationships/diagramColors" Target="../diagrams/colors19.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6.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1.xml.rels><?xml version="1.0" encoding="UTF-8" standalone="yes"?>
<Relationships xmlns="http://schemas.openxmlformats.org/package/2006/relationships"><Relationship Id="rId8" Type="http://schemas.openxmlformats.org/officeDocument/2006/relationships/hyperlink" Target="http://www.dhs.gov/sites/default/files/publications/active-shooter-how-to-respond-508.pdf" TargetMode="External"/><Relationship Id="rId3" Type="http://schemas.openxmlformats.org/officeDocument/2006/relationships/image" Target="../media/image47.jpeg"/><Relationship Id="rId7" Type="http://schemas.openxmlformats.org/officeDocument/2006/relationships/hyperlink" Target="https://www.emilms.fema.gov/IS907/curriculum/1.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bi.gov/about/partnerships/office-of-partner-engagement/active-shooter-resources/responding-to-an-active-shooter-crisis-situation" TargetMode="External"/><Relationship Id="rId5" Type="http://schemas.openxmlformats.org/officeDocument/2006/relationships/hyperlink" Target="https://www.fbi.gov/file-repository/making-prevention-a-reality.pdf/view" TargetMode="External"/><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hyperlink" Target="https://www.alicetraining.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54557-4766-49AD-B016-E361B4F22A7A}"/>
              </a:ext>
            </a:extLst>
          </p:cNvPr>
          <p:cNvSpPr>
            <a:spLocks noGrp="1"/>
          </p:cNvSpPr>
          <p:nvPr>
            <p:ph type="title"/>
          </p:nvPr>
        </p:nvSpPr>
        <p:spPr>
          <a:xfrm>
            <a:off x="382280" y="484632"/>
            <a:ext cx="6743844" cy="1609344"/>
          </a:xfrm>
        </p:spPr>
        <p:txBody>
          <a:bodyPr>
            <a:normAutofit/>
          </a:bodyPr>
          <a:lstStyle/>
          <a:p>
            <a:r>
              <a:rPr lang="en-US" sz="2600" b="1"/>
              <a:t>THE “ACTIVE SHOOTER”</a:t>
            </a:r>
            <a:br>
              <a:rPr lang="en-US" sz="2600"/>
            </a:br>
            <a:br>
              <a:rPr lang="en-US" sz="2600"/>
            </a:br>
            <a:r>
              <a:rPr lang="en-US" sz="2600"/>
              <a:t>PREVENTION, RESPONSE, AND LIABILITY</a:t>
            </a:r>
          </a:p>
        </p:txBody>
      </p:sp>
      <p:sp>
        <p:nvSpPr>
          <p:cNvPr id="51" name="Content Placeholder 2">
            <a:extLst>
              <a:ext uri="{FF2B5EF4-FFF2-40B4-BE49-F238E27FC236}">
                <a16:creationId xmlns:a16="http://schemas.microsoft.com/office/drawing/2014/main" id="{1D5CB8DB-26A7-4250-85C1-53002F2B49CA}"/>
              </a:ext>
            </a:extLst>
          </p:cNvPr>
          <p:cNvSpPr>
            <a:spLocks noGrp="1"/>
          </p:cNvSpPr>
          <p:nvPr>
            <p:ph idx="1"/>
          </p:nvPr>
        </p:nvSpPr>
        <p:spPr>
          <a:xfrm>
            <a:off x="382279" y="2891790"/>
            <a:ext cx="6743845" cy="3280410"/>
          </a:xfrm>
        </p:spPr>
        <p:txBody>
          <a:bodyPr>
            <a:normAutofit/>
          </a:bodyPr>
          <a:lstStyle/>
          <a:p>
            <a:pPr marL="0" lvl="0" indent="0" defTabSz="914400" eaLnBrk="0" fontAlgn="base" hangingPunct="0">
              <a:spcBef>
                <a:spcPct val="0"/>
              </a:spcBef>
              <a:spcAft>
                <a:spcPct val="0"/>
              </a:spcAft>
              <a:buClrTx/>
              <a:buSzTx/>
              <a:buNone/>
            </a:pPr>
            <a:r>
              <a:rPr lang="en-US" altLang="en-US" sz="2400" dirty="0">
                <a:ea typeface="Calibri" panose="020F0502020204030204" pitchFamily="34" charset="0"/>
                <a:cs typeface="Times New Roman" panose="02020603050405020304" pitchFamily="18" charset="0"/>
              </a:rPr>
              <a:t>Richard S. Linkert, Esq.</a:t>
            </a:r>
            <a:endParaRPr lang="en-US" altLang="en-US" sz="2400" dirty="0"/>
          </a:p>
          <a:p>
            <a:pPr marL="0" lvl="0" indent="0" defTabSz="914400" eaLnBrk="0" fontAlgn="base" hangingPunct="0">
              <a:spcBef>
                <a:spcPct val="0"/>
              </a:spcBef>
              <a:spcAft>
                <a:spcPct val="0"/>
              </a:spcAft>
              <a:buClrTx/>
              <a:buSzTx/>
              <a:buNone/>
            </a:pPr>
            <a:endParaRPr lang="en-US" altLang="en-US" sz="2400" dirty="0"/>
          </a:p>
          <a:p>
            <a:pPr marL="0" lvl="0" indent="0" defTabSz="914400" eaLnBrk="0" fontAlgn="base" hangingPunct="0">
              <a:spcBef>
                <a:spcPct val="0"/>
              </a:spcBef>
              <a:spcAft>
                <a:spcPct val="0"/>
              </a:spcAft>
              <a:buClrTx/>
              <a:buSzTx/>
              <a:buNone/>
            </a:pPr>
            <a:r>
              <a:rPr lang="en-US" altLang="en-US" sz="2400" dirty="0">
                <a:ea typeface="Calibri" panose="020F0502020204030204" pitchFamily="34" charset="0"/>
                <a:cs typeface="Times New Roman" panose="02020603050405020304" pitchFamily="18" charset="0"/>
              </a:rPr>
              <a:t>Matheny Sears Linkert &amp; Jaime LLP</a:t>
            </a:r>
            <a:endParaRPr lang="en-US" altLang="en-US" sz="2400" dirty="0"/>
          </a:p>
          <a:p>
            <a:pPr marL="0" lvl="0" indent="0" defTabSz="914400" eaLnBrk="0" fontAlgn="base" hangingPunct="0">
              <a:spcBef>
                <a:spcPct val="0"/>
              </a:spcBef>
              <a:spcAft>
                <a:spcPct val="0"/>
              </a:spcAft>
              <a:buClrTx/>
              <a:buSzTx/>
              <a:buNone/>
            </a:pPr>
            <a:r>
              <a:rPr lang="en-US" altLang="en-US" sz="2400" dirty="0">
                <a:ea typeface="Calibri" panose="020F0502020204030204" pitchFamily="34" charset="0"/>
                <a:cs typeface="Times New Roman" panose="02020603050405020304" pitchFamily="18" charset="0"/>
              </a:rPr>
              <a:t>3638 American River Drive</a:t>
            </a:r>
            <a:endParaRPr lang="en-US" altLang="en-US" sz="2400" dirty="0"/>
          </a:p>
          <a:p>
            <a:pPr marL="0" lvl="0" indent="0" defTabSz="914400" eaLnBrk="0" fontAlgn="base" hangingPunct="0">
              <a:spcBef>
                <a:spcPct val="0"/>
              </a:spcBef>
              <a:spcAft>
                <a:spcPct val="0"/>
              </a:spcAft>
              <a:buClrTx/>
              <a:buSzTx/>
              <a:buNone/>
            </a:pPr>
            <a:r>
              <a:rPr lang="en-US" altLang="en-US" sz="2400" dirty="0">
                <a:ea typeface="Calibri" panose="020F0502020204030204" pitchFamily="34" charset="0"/>
                <a:cs typeface="Times New Roman" panose="02020603050405020304" pitchFamily="18" charset="0"/>
              </a:rPr>
              <a:t>Sacramento, California 95864</a:t>
            </a:r>
          </a:p>
          <a:p>
            <a:pPr marL="0" lvl="0" indent="0" defTabSz="914400" eaLnBrk="0" fontAlgn="base" hangingPunct="0">
              <a:spcBef>
                <a:spcPct val="0"/>
              </a:spcBef>
              <a:spcAft>
                <a:spcPct val="0"/>
              </a:spcAft>
              <a:buClrTx/>
              <a:buSzTx/>
              <a:buNone/>
            </a:pPr>
            <a:r>
              <a:rPr lang="en-US" altLang="en-US" sz="2400" dirty="0">
                <a:ea typeface="Calibri" panose="020F0502020204030204" pitchFamily="34" charset="0"/>
                <a:cs typeface="Times New Roman" panose="02020603050405020304" pitchFamily="18" charset="0"/>
              </a:rPr>
              <a:t>www.mathenysears.com</a:t>
            </a:r>
            <a:endParaRPr lang="en-US" sz="2400" cap="all" dirty="0"/>
          </a:p>
          <a:p>
            <a:endParaRPr lang="en-US" sz="1800" dirty="0"/>
          </a:p>
        </p:txBody>
      </p:sp>
      <p:pic>
        <p:nvPicPr>
          <p:cNvPr id="4" name="Picture 3">
            <a:extLst>
              <a:ext uri="{FF2B5EF4-FFF2-40B4-BE49-F238E27FC236}">
                <a16:creationId xmlns:a16="http://schemas.microsoft.com/office/drawing/2014/main" id="{1D1B47FF-429D-2D52-B5DC-934F10FD0C9B}"/>
              </a:ext>
            </a:extLst>
          </p:cNvPr>
          <p:cNvPicPr>
            <a:picLocks noChangeAspect="1"/>
          </p:cNvPicPr>
          <p:nvPr/>
        </p:nvPicPr>
        <p:blipFill>
          <a:blip r:embed="rId5"/>
          <a:stretch>
            <a:fillRect/>
          </a:stretch>
        </p:blipFill>
        <p:spPr>
          <a:xfrm>
            <a:off x="7757285" y="2536229"/>
            <a:ext cx="4101640" cy="1785539"/>
          </a:xfrm>
          <a:prstGeom prst="rect">
            <a:avLst/>
          </a:prstGeom>
          <a:ln>
            <a:noFill/>
          </a:ln>
          <a:effectLst>
            <a:outerShdw blurRad="292100" dist="139700" dir="2700000" algn="tl" rotWithShape="0">
              <a:srgbClr val="333333">
                <a:alpha val="65000"/>
              </a:srgbClr>
            </a:outerShdw>
          </a:effectLst>
        </p:spPr>
      </p:pic>
      <p:grpSp>
        <p:nvGrpSpPr>
          <p:cNvPr id="67" name="Group 66">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8" name="Oval 67">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9" name="Oval 68">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362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FA05-0357-9088-45A0-72F0D654F2FC}"/>
              </a:ext>
            </a:extLst>
          </p:cNvPr>
          <p:cNvSpPr>
            <a:spLocks noGrp="1"/>
          </p:cNvSpPr>
          <p:nvPr>
            <p:ph type="title"/>
          </p:nvPr>
        </p:nvSpPr>
        <p:spPr>
          <a:xfrm>
            <a:off x="1069848" y="484632"/>
            <a:ext cx="10058400" cy="1609344"/>
          </a:xfrm>
        </p:spPr>
        <p:txBody>
          <a:bodyPr>
            <a:normAutofit/>
          </a:bodyPr>
          <a:lstStyle/>
          <a:p>
            <a:r>
              <a:rPr lang="en-US" sz="3700"/>
              <a:t>EXEMPLAR AFFECTED INSTITUTIONS</a:t>
            </a:r>
            <a:br>
              <a:rPr lang="en-US" sz="3700"/>
            </a:br>
            <a:r>
              <a:rPr lang="en-US" sz="3700"/>
              <a:t>Any Business  and Third-Party Claims</a:t>
            </a:r>
          </a:p>
        </p:txBody>
      </p:sp>
      <p:sp>
        <p:nvSpPr>
          <p:cNvPr id="17" name="Rectangle 16">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F9DCB388-5680-F2A5-A922-EDCDF1B27B3C}"/>
              </a:ext>
            </a:extLst>
          </p:cNvPr>
          <p:cNvGraphicFramePr>
            <a:graphicFrameLocks noGrp="1"/>
          </p:cNvGraphicFramePr>
          <p:nvPr>
            <p:ph idx="1"/>
            <p:extLst>
              <p:ext uri="{D42A27DB-BD31-4B8C-83A1-F6EECF244321}">
                <p14:modId xmlns:p14="http://schemas.microsoft.com/office/powerpoint/2010/main" val="294972060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924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Working space background">
            <a:extLst>
              <a:ext uri="{FF2B5EF4-FFF2-40B4-BE49-F238E27FC236}">
                <a16:creationId xmlns:a16="http://schemas.microsoft.com/office/drawing/2014/main" id="{4A192BD0-D3BF-F011-F1A5-C820A01F2E7A}"/>
              </a:ext>
            </a:extLst>
          </p:cNvPr>
          <p:cNvPicPr>
            <a:picLocks noChangeAspect="1"/>
          </p:cNvPicPr>
          <p:nvPr/>
        </p:nvPicPr>
        <p:blipFill rotWithShape="1">
          <a:blip r:embed="rId2"/>
          <a:srcRect l="54773" r="-1" b="-1"/>
          <a:stretch/>
        </p:blipFill>
        <p:spPr>
          <a:xfrm>
            <a:off x="3344" y="10"/>
            <a:ext cx="4646726" cy="6857990"/>
          </a:xfrm>
          <a:prstGeom prst="rect">
            <a:avLst/>
          </a:prstGeom>
        </p:spPr>
      </p:pic>
      <p:sp>
        <p:nvSpPr>
          <p:cNvPr id="21" name="Rectangle 2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4970109" y="484632"/>
            <a:ext cx="6730277" cy="1609344"/>
          </a:xfrm>
          <a:ln>
            <a:noFill/>
          </a:ln>
        </p:spPr>
        <p:txBody>
          <a:bodyPr>
            <a:normAutofit/>
          </a:bodyPr>
          <a:lstStyle/>
          <a:p>
            <a:r>
              <a:rPr lang="en-US" sz="4400"/>
              <a:t>PROTECTION GOALS</a:t>
            </a:r>
            <a:br>
              <a:rPr lang="en-US" sz="4400"/>
            </a:br>
            <a:endParaRPr lang="en-US" sz="4400"/>
          </a:p>
        </p:txBody>
      </p:sp>
      <p:sp>
        <p:nvSpPr>
          <p:cNvPr id="5" name="Content Placeholder 2">
            <a:extLst>
              <a:ext uri="{FF2B5EF4-FFF2-40B4-BE49-F238E27FC236}">
                <a16:creationId xmlns:a16="http://schemas.microsoft.com/office/drawing/2014/main" id="{1F6413BF-F976-4681-8DAB-B23E4C713D30}"/>
              </a:ext>
            </a:extLst>
          </p:cNvPr>
          <p:cNvSpPr>
            <a:spLocks noGrp="1"/>
          </p:cNvSpPr>
          <p:nvPr>
            <p:ph idx="1"/>
          </p:nvPr>
        </p:nvSpPr>
        <p:spPr>
          <a:xfrm>
            <a:off x="4970109" y="2121408"/>
            <a:ext cx="6730276" cy="4050792"/>
          </a:xfrm>
        </p:spPr>
        <p:txBody>
          <a:bodyPr>
            <a:normAutofit/>
          </a:bodyPr>
          <a:lstStyle/>
          <a:p>
            <a:pPr lvl="2">
              <a:spcBef>
                <a:spcPts val="0"/>
              </a:spcBef>
              <a:spcAft>
                <a:spcPts val="2400"/>
              </a:spcAft>
              <a:buClrTx/>
              <a:buSzTx/>
              <a:buFont typeface="Arial" panose="020B0604020202020204" pitchFamily="34" charset="0"/>
              <a:buChar char="•"/>
            </a:pPr>
            <a:r>
              <a:rPr lang="en-US" sz="1800">
                <a:latin typeface="Calibri" panose="020F0502020204030204" pitchFamily="34" charset="0"/>
                <a:cs typeface="Calibri" panose="020F0502020204030204" pitchFamily="34" charset="0"/>
              </a:rPr>
              <a:t> 	</a:t>
            </a:r>
            <a:r>
              <a:rPr lang="en-US" sz="1800">
                <a:cs typeface="Calibri" panose="020F0502020204030204" pitchFamily="34" charset="0"/>
              </a:rPr>
              <a:t>EMPLOYEES</a:t>
            </a:r>
            <a:r>
              <a:rPr lang="en-US" sz="1800">
                <a:latin typeface="Calibri" panose="020F0502020204030204" pitchFamily="34" charset="0"/>
                <a:cs typeface="Calibri" panose="020F0502020204030204" pitchFamily="34" charset="0"/>
              </a:rPr>
              <a:t> </a:t>
            </a:r>
          </a:p>
          <a:p>
            <a:pPr lvl="2">
              <a:spcBef>
                <a:spcPts val="0"/>
              </a:spcBef>
              <a:spcAft>
                <a:spcPts val="2400"/>
              </a:spcAft>
              <a:buClrTx/>
              <a:buSzTx/>
              <a:buFont typeface="Arial" panose="020B0604020202020204" pitchFamily="34" charset="0"/>
              <a:buChar char="•"/>
            </a:pPr>
            <a:r>
              <a:rPr lang="en-US" sz="1800">
                <a:latin typeface="Calibri" panose="020F0502020204030204" pitchFamily="34" charset="0"/>
                <a:cs typeface="Calibri" panose="020F0502020204030204" pitchFamily="34" charset="0"/>
              </a:rPr>
              <a:t> 	</a:t>
            </a:r>
            <a:r>
              <a:rPr lang="en-US" sz="1800">
                <a:cs typeface="Calibri" panose="020F0502020204030204" pitchFamily="34" charset="0"/>
              </a:rPr>
              <a:t>CUSTOMERS</a:t>
            </a:r>
          </a:p>
          <a:p>
            <a:pPr lvl="2">
              <a:spcBef>
                <a:spcPts val="0"/>
              </a:spcBef>
              <a:spcAft>
                <a:spcPts val="2400"/>
              </a:spcAft>
              <a:buClrTx/>
              <a:buSzTx/>
              <a:buFont typeface="Arial" panose="020B0604020202020204" pitchFamily="34" charset="0"/>
              <a:buChar char="•"/>
            </a:pPr>
            <a:r>
              <a:rPr lang="en-US" sz="1800">
                <a:cs typeface="Calibri" panose="020F0502020204030204" pitchFamily="34" charset="0"/>
              </a:rPr>
              <a:t>   STUDENTS</a:t>
            </a:r>
          </a:p>
          <a:p>
            <a:pPr lvl="2">
              <a:spcBef>
                <a:spcPts val="0"/>
              </a:spcBef>
              <a:spcAft>
                <a:spcPts val="2400"/>
              </a:spcAft>
              <a:buClrTx/>
              <a:buSzTx/>
              <a:buFont typeface="Arial" panose="020B0604020202020204" pitchFamily="34" charset="0"/>
              <a:buChar char="•"/>
            </a:pPr>
            <a:r>
              <a:rPr lang="en-US" sz="1800">
                <a:cs typeface="Calibri" panose="020F0502020204030204" pitchFamily="34" charset="0"/>
              </a:rPr>
              <a:t>   THE BUSINESS OR INTITUTION</a:t>
            </a:r>
          </a:p>
          <a:p>
            <a:pPr lvl="2">
              <a:spcBef>
                <a:spcPts val="0"/>
              </a:spcBef>
              <a:spcAft>
                <a:spcPts val="2400"/>
              </a:spcAft>
              <a:buClrTx/>
              <a:buSzTx/>
              <a:buFont typeface="Arial" panose="020B0604020202020204" pitchFamily="34" charset="0"/>
              <a:buChar char="•"/>
            </a:pPr>
            <a:endParaRPr lang="en-US" sz="1800">
              <a:cs typeface="Calibri" panose="020F0502020204030204" pitchFamily="34" charset="0"/>
            </a:endParaRPr>
          </a:p>
          <a:p>
            <a:pPr marL="457200" lvl="1" indent="0">
              <a:spcBef>
                <a:spcPts val="0"/>
              </a:spcBef>
              <a:spcAft>
                <a:spcPts val="2400"/>
              </a:spcAft>
              <a:buClrTx/>
              <a:buSzTx/>
              <a:buNone/>
            </a:pPr>
            <a:endParaRPr lang="en-US" dirty="0">
              <a:latin typeface="Calibri" panose="020F0502020204030204" pitchFamily="34" charset="0"/>
              <a:cs typeface="Calibri" panose="020F0502020204030204" pitchFamily="34" charset="0"/>
            </a:endParaRPr>
          </a:p>
          <a:p>
            <a:pPr marL="0" indent="0">
              <a:buNone/>
            </a:pPr>
            <a:endParaRPr lang="en-US" sz="1800" dirty="0"/>
          </a:p>
        </p:txBody>
      </p:sp>
      <p:grpSp>
        <p:nvGrpSpPr>
          <p:cNvPr id="23" name="Group 2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2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6228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1F9943-28F5-4620-A11C-C60C52AE4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BE7229-51F4-4FFC-A3CD-EC1A822D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1069848" y="4846002"/>
            <a:ext cx="10058400" cy="1522993"/>
          </a:xfrm>
        </p:spPr>
        <p:txBody>
          <a:bodyPr>
            <a:normAutofit/>
          </a:bodyPr>
          <a:lstStyle/>
          <a:p>
            <a:r>
              <a:rPr lang="en-US" sz="5100"/>
              <a:t>WHAT IS AN “ACTIVE SHOOTER”?</a:t>
            </a:r>
          </a:p>
        </p:txBody>
      </p:sp>
      <p:grpSp>
        <p:nvGrpSpPr>
          <p:cNvPr id="16" name="Group 15">
            <a:extLst>
              <a:ext uri="{FF2B5EF4-FFF2-40B4-BE49-F238E27FC236}">
                <a16:creationId xmlns:a16="http://schemas.microsoft.com/office/drawing/2014/main" id="{68D1A95B-47FF-4CC5-B58D-5C606CEC29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DFE3B04D-0917-4735-B219-073B42C03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78460770-2B4D-4249-9739-4AC3B03D3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7" name="Content Placeholder 2">
            <a:extLst>
              <a:ext uri="{FF2B5EF4-FFF2-40B4-BE49-F238E27FC236}">
                <a16:creationId xmlns:a16="http://schemas.microsoft.com/office/drawing/2014/main" id="{81BF6243-A8AF-4214-A87F-C4AE71294CD8}"/>
              </a:ext>
            </a:extLst>
          </p:cNvPr>
          <p:cNvGraphicFramePr>
            <a:graphicFrameLocks noGrp="1"/>
          </p:cNvGraphicFramePr>
          <p:nvPr>
            <p:ph idx="1"/>
            <p:extLst>
              <p:ext uri="{D42A27DB-BD31-4B8C-83A1-F6EECF244321}">
                <p14:modId xmlns:p14="http://schemas.microsoft.com/office/powerpoint/2010/main" val="381316547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7885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80C0-D687-6DFC-5F56-E24E7F73AB34}"/>
              </a:ext>
            </a:extLst>
          </p:cNvPr>
          <p:cNvSpPr>
            <a:spLocks noGrp="1"/>
          </p:cNvSpPr>
          <p:nvPr>
            <p:ph type="title"/>
          </p:nvPr>
        </p:nvSpPr>
        <p:spPr>
          <a:xfrm>
            <a:off x="1069848" y="484632"/>
            <a:ext cx="10058400" cy="1609344"/>
          </a:xfrm>
        </p:spPr>
        <p:txBody>
          <a:bodyPr>
            <a:normAutofit/>
          </a:bodyPr>
          <a:lstStyle/>
          <a:p>
            <a:r>
              <a:rPr lang="en-US"/>
              <a:t>OTHER THREAT DEVICES</a:t>
            </a:r>
          </a:p>
        </p:txBody>
      </p:sp>
      <p:sp>
        <p:nvSpPr>
          <p:cNvPr id="26" name="Rectangle 25">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5598B4-46EA-AD2B-FDED-8DDA816E98AF}"/>
              </a:ext>
            </a:extLst>
          </p:cNvPr>
          <p:cNvGraphicFramePr>
            <a:graphicFrameLocks noGrp="1"/>
          </p:cNvGraphicFramePr>
          <p:nvPr>
            <p:ph idx="1"/>
            <p:extLst>
              <p:ext uri="{D42A27DB-BD31-4B8C-83A1-F6EECF244321}">
                <p14:modId xmlns:p14="http://schemas.microsoft.com/office/powerpoint/2010/main" val="331623989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549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CE2A87-DBA0-4B0D-98B6-FA36B850B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382280" y="484632"/>
            <a:ext cx="6743844" cy="1609344"/>
          </a:xfrm>
        </p:spPr>
        <p:txBody>
          <a:bodyPr>
            <a:normAutofit/>
          </a:bodyPr>
          <a:lstStyle/>
          <a:p>
            <a:r>
              <a:rPr lang="en-US" sz="3000"/>
              <a:t>THE HINDSIGHT STANDARD:</a:t>
            </a:r>
            <a:br>
              <a:rPr lang="en-US" sz="3000"/>
            </a:br>
            <a:r>
              <a:rPr lang="en-US" sz="3000"/>
              <a:t>EMPLOYEE AND PUBLIC EXPECTATIONS</a:t>
            </a:r>
          </a:p>
        </p:txBody>
      </p:sp>
      <p:sp>
        <p:nvSpPr>
          <p:cNvPr id="5" name="Content Placeholder 2">
            <a:extLst>
              <a:ext uri="{FF2B5EF4-FFF2-40B4-BE49-F238E27FC236}">
                <a16:creationId xmlns:a16="http://schemas.microsoft.com/office/drawing/2014/main" id="{1F6413BF-F976-4681-8DAB-B23E4C713D30}"/>
              </a:ext>
            </a:extLst>
          </p:cNvPr>
          <p:cNvSpPr>
            <a:spLocks noGrp="1"/>
          </p:cNvSpPr>
          <p:nvPr>
            <p:ph idx="1"/>
          </p:nvPr>
        </p:nvSpPr>
        <p:spPr>
          <a:xfrm>
            <a:off x="382279" y="2121408"/>
            <a:ext cx="6743845" cy="4050792"/>
          </a:xfrm>
        </p:spPr>
        <p:txBody>
          <a:bodyPr>
            <a:normAutofit/>
          </a:bodyPr>
          <a:lstStyle/>
          <a:p>
            <a:pPr marL="342900" lvl="2" indent="-342900">
              <a:spcBef>
                <a:spcPts val="0"/>
              </a:spcBef>
              <a:spcAft>
                <a:spcPts val="2400"/>
              </a:spcAft>
              <a:buClrTx/>
              <a:buSzTx/>
              <a:buFont typeface="Arial" panose="020B0604020202020204" pitchFamily="34" charset="0"/>
              <a:buChar char="•"/>
            </a:pPr>
            <a:r>
              <a:rPr lang="en-US" sz="1800"/>
              <a:t>EXPECTATION OF SAFETY</a:t>
            </a:r>
          </a:p>
          <a:p>
            <a:pPr marL="342900" lvl="2" indent="-342900">
              <a:spcBef>
                <a:spcPts val="0"/>
              </a:spcBef>
              <a:spcAft>
                <a:spcPts val="2400"/>
              </a:spcAft>
              <a:buClrTx/>
              <a:buSzTx/>
              <a:buFont typeface="Arial" panose="020B0604020202020204" pitchFamily="34" charset="0"/>
              <a:buChar char="•"/>
            </a:pPr>
            <a:r>
              <a:rPr lang="en-US" sz="1800"/>
              <a:t>INABILITY TO PREDICT VIOLENT BEHAVIOR</a:t>
            </a:r>
          </a:p>
          <a:p>
            <a:pPr marL="342900" lvl="2" indent="-342900">
              <a:spcBef>
                <a:spcPts val="0"/>
              </a:spcBef>
              <a:spcAft>
                <a:spcPts val="2400"/>
              </a:spcAft>
              <a:buClrTx/>
              <a:buSzTx/>
              <a:buFont typeface="Arial" panose="020B0604020202020204" pitchFamily="34" charset="0"/>
              <a:buChar char="•"/>
            </a:pPr>
            <a:r>
              <a:rPr lang="en-US" sz="1800"/>
              <a:t>“IF IT HAPPENED BEFORE, IT CAN BE PREVENTED”</a:t>
            </a:r>
          </a:p>
          <a:p>
            <a:pPr marL="342900" lvl="2" indent="-342900">
              <a:spcBef>
                <a:spcPts val="0"/>
              </a:spcBef>
              <a:spcAft>
                <a:spcPts val="2400"/>
              </a:spcAft>
              <a:buClrTx/>
              <a:buSzTx/>
              <a:buFont typeface="Arial" panose="020B0604020202020204" pitchFamily="34" charset="0"/>
              <a:buChar char="•"/>
            </a:pPr>
            <a:r>
              <a:rPr lang="en-US" sz="1800"/>
              <a:t>HINDSIGHT STANDARD IN THE MINDS OF VICTIMS AND JURORS</a:t>
            </a:r>
          </a:p>
          <a:p>
            <a:pPr marL="342900" lvl="2" indent="-342900">
              <a:spcBef>
                <a:spcPts val="0"/>
              </a:spcBef>
              <a:spcAft>
                <a:spcPts val="2400"/>
              </a:spcAft>
              <a:buClrTx/>
              <a:buSzTx/>
              <a:buFont typeface="Arial" panose="020B0604020202020204" pitchFamily="34" charset="0"/>
              <a:buChar char="•"/>
            </a:pPr>
            <a:r>
              <a:rPr lang="en-US" sz="1800"/>
              <a:t>THESE COMBINE TO SIGNIFICANTLY INCREASE LIABILITY</a:t>
            </a:r>
          </a:p>
        </p:txBody>
      </p:sp>
      <p:pic>
        <p:nvPicPr>
          <p:cNvPr id="7" name="Picture 6" descr="Colourful carved figures of humans">
            <a:extLst>
              <a:ext uri="{FF2B5EF4-FFF2-40B4-BE49-F238E27FC236}">
                <a16:creationId xmlns:a16="http://schemas.microsoft.com/office/drawing/2014/main" id="{6D2F5FF2-C73E-47EC-3184-082E5600C2B1}"/>
              </a:ext>
            </a:extLst>
          </p:cNvPr>
          <p:cNvPicPr>
            <a:picLocks noChangeAspect="1"/>
          </p:cNvPicPr>
          <p:nvPr/>
        </p:nvPicPr>
        <p:blipFill rotWithShape="1">
          <a:blip r:embed="rId4"/>
          <a:srcRect l="26107" r="25616" b="-1"/>
          <a:stretch/>
        </p:blipFill>
        <p:spPr>
          <a:xfrm>
            <a:off x="7545274" y="10"/>
            <a:ext cx="4646726" cy="6857990"/>
          </a:xfrm>
          <a:prstGeom prst="rect">
            <a:avLst/>
          </a:prstGeom>
        </p:spPr>
      </p:pic>
      <p:grpSp>
        <p:nvGrpSpPr>
          <p:cNvPr id="14" name="Group 13">
            <a:extLst>
              <a:ext uri="{FF2B5EF4-FFF2-40B4-BE49-F238E27FC236}">
                <a16:creationId xmlns:a16="http://schemas.microsoft.com/office/drawing/2014/main" id="{3F4FDEC5-B98A-4D9F-BB63-FA5A1ED9D3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D779EAC7-1067-454B-8145-AE5BF6EC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BEA0E4E-FF8C-4EBC-87F8-743D03BEB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2190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8156350" y="484632"/>
            <a:ext cx="3544035" cy="1609344"/>
          </a:xfrm>
          <a:ln>
            <a:noFill/>
          </a:ln>
        </p:spPr>
        <p:txBody>
          <a:bodyPr>
            <a:normAutofit/>
          </a:bodyPr>
          <a:lstStyle/>
          <a:p>
            <a:r>
              <a:rPr lang="en-US" sz="3200"/>
              <a:t>THE MANDALAY BAY ASSAULT</a:t>
            </a:r>
          </a:p>
        </p:txBody>
      </p:sp>
      <p:pic>
        <p:nvPicPr>
          <p:cNvPr id="6" name="Picture 5">
            <a:extLst>
              <a:ext uri="{FF2B5EF4-FFF2-40B4-BE49-F238E27FC236}">
                <a16:creationId xmlns:a16="http://schemas.microsoft.com/office/drawing/2014/main" id="{E8C4C062-CC67-4D5B-E270-BD7AFAEECD53}"/>
              </a:ext>
            </a:extLst>
          </p:cNvPr>
          <p:cNvPicPr>
            <a:picLocks noChangeAspect="1"/>
          </p:cNvPicPr>
          <p:nvPr/>
        </p:nvPicPr>
        <p:blipFill>
          <a:blip r:embed="rId4"/>
          <a:stretch>
            <a:fillRect/>
          </a:stretch>
        </p:blipFill>
        <p:spPr>
          <a:xfrm>
            <a:off x="633999" y="1205996"/>
            <a:ext cx="6882269" cy="4456269"/>
          </a:xfrm>
          <a:prstGeom prst="rect">
            <a:avLst/>
          </a:prstGeom>
        </p:spPr>
      </p:pic>
      <p:sp>
        <p:nvSpPr>
          <p:cNvPr id="5" name="Content Placeholder 2">
            <a:extLst>
              <a:ext uri="{FF2B5EF4-FFF2-40B4-BE49-F238E27FC236}">
                <a16:creationId xmlns:a16="http://schemas.microsoft.com/office/drawing/2014/main" id="{1F6413BF-F976-4681-8DAB-B23E4C713D30}"/>
              </a:ext>
            </a:extLst>
          </p:cNvPr>
          <p:cNvSpPr>
            <a:spLocks noGrp="1"/>
          </p:cNvSpPr>
          <p:nvPr>
            <p:ph idx="1"/>
          </p:nvPr>
        </p:nvSpPr>
        <p:spPr>
          <a:xfrm>
            <a:off x="8156351" y="2121408"/>
            <a:ext cx="3544034" cy="4050792"/>
          </a:xfrm>
        </p:spPr>
        <p:txBody>
          <a:bodyPr>
            <a:normAutofit/>
          </a:bodyPr>
          <a:lstStyle/>
          <a:p>
            <a:pPr marL="342900" lvl="2" indent="-342900">
              <a:spcBef>
                <a:spcPts val="0"/>
              </a:spcBef>
              <a:spcAft>
                <a:spcPts val="2400"/>
              </a:spcAft>
              <a:buClrTx/>
              <a:buSzTx/>
              <a:buFont typeface="Arial" panose="020B0604020202020204" pitchFamily="34" charset="0"/>
              <a:buChar char="•"/>
            </a:pPr>
            <a:r>
              <a:rPr lang="en-US" sz="1500"/>
              <a:t>LAS VEGAS SHOOTING 2017</a:t>
            </a:r>
          </a:p>
          <a:p>
            <a:pPr marL="800100" lvl="3" indent="-342900">
              <a:spcBef>
                <a:spcPts val="0"/>
              </a:spcBef>
              <a:spcAft>
                <a:spcPts val="2400"/>
              </a:spcAft>
              <a:buClrTx/>
              <a:buSzTx/>
              <a:buFont typeface="Arial" panose="020B0604020202020204" pitchFamily="34" charset="0"/>
              <a:buChar char="•"/>
            </a:pPr>
            <a:r>
              <a:rPr lang="en-US" sz="1500"/>
              <a:t>Shooting at an outdoor concert from elevated hotel room</a:t>
            </a:r>
          </a:p>
          <a:p>
            <a:pPr marL="800100" lvl="3" indent="-342900">
              <a:spcBef>
                <a:spcPts val="0"/>
              </a:spcBef>
              <a:spcAft>
                <a:spcPts val="2400"/>
              </a:spcAft>
              <a:buClrTx/>
              <a:buSzTx/>
              <a:buFont typeface="Arial" panose="020B0604020202020204" pitchFamily="34" charset="0"/>
              <a:buChar char="•"/>
            </a:pPr>
            <a:r>
              <a:rPr lang="en-US" sz="1500"/>
              <a:t>58 dead, 800 injured in shooting and aftermath</a:t>
            </a:r>
          </a:p>
          <a:p>
            <a:pPr marL="800100" lvl="3" indent="-342900">
              <a:spcBef>
                <a:spcPts val="0"/>
              </a:spcBef>
              <a:spcAft>
                <a:spcPts val="2400"/>
              </a:spcAft>
              <a:buClrTx/>
              <a:buSzTx/>
              <a:buFont typeface="Arial" panose="020B0604020202020204" pitchFamily="34" charset="0"/>
              <a:buChar char="•"/>
            </a:pPr>
            <a:r>
              <a:rPr lang="en-US" sz="1500"/>
              <a:t>Plaintiffs claimed the hotel was negligent in allowing the shooter to stockpile weapons</a:t>
            </a:r>
          </a:p>
          <a:p>
            <a:pPr marL="800100" lvl="3" indent="-342900">
              <a:spcBef>
                <a:spcPts val="0"/>
              </a:spcBef>
              <a:spcAft>
                <a:spcPts val="2400"/>
              </a:spcAft>
              <a:buClrTx/>
              <a:buSzTx/>
              <a:buFont typeface="Arial" panose="020B0604020202020204" pitchFamily="34" charset="0"/>
              <a:buChar char="•"/>
            </a:pPr>
            <a:r>
              <a:rPr lang="en-US" sz="1500"/>
              <a:t>Hotel settled most cases for a collective sum of $800 Million</a:t>
            </a:r>
          </a:p>
        </p:txBody>
      </p:sp>
      <p:grpSp>
        <p:nvGrpSpPr>
          <p:cNvPr id="57" name="Group 56">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8" name="Oval 57">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9" name="Oval 58">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5521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E20707D-5841-41A3-B3F5-FD5979CAE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6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9F05012-3070-48EC-BC58-E908A8D70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4242E7DF-EFFC-4E6E-A4FC-758B47D3B39D}"/>
              </a:ext>
            </a:extLst>
          </p:cNvPr>
          <p:cNvPicPr>
            <a:picLocks noChangeAspect="1"/>
          </p:cNvPicPr>
          <p:nvPr/>
        </p:nvPicPr>
        <p:blipFill rotWithShape="1">
          <a:blip r:embed="rId4"/>
          <a:srcRect r="1" b="9180"/>
          <a:stretch/>
        </p:blipFill>
        <p:spPr>
          <a:xfrm>
            <a:off x="643467" y="643467"/>
            <a:ext cx="10905066" cy="5571066"/>
          </a:xfrm>
          <a:prstGeom prst="rect">
            <a:avLst/>
          </a:prstGeom>
        </p:spPr>
      </p:pic>
      <p:sp>
        <p:nvSpPr>
          <p:cNvPr id="17" name="Rectangle 12">
            <a:extLst>
              <a:ext uri="{FF2B5EF4-FFF2-40B4-BE49-F238E27FC236}">
                <a16:creationId xmlns:a16="http://schemas.microsoft.com/office/drawing/2014/main" id="{33EAD004-AB0B-4352-9991-A040EA93D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74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FA09304C-28F7-4E8D-883F-50432A7C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29AD6DE7-4C8D-496F-A9FF-3442D00D8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0">
            <a:extLst>
              <a:ext uri="{FF2B5EF4-FFF2-40B4-BE49-F238E27FC236}">
                <a16:creationId xmlns:a16="http://schemas.microsoft.com/office/drawing/2014/main" id="{447C25D7-975B-4E64-A3A6-AA09C5795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927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886241C-6198-4204-A6E3-6701F44129F4}"/>
              </a:ext>
            </a:extLst>
          </p:cNvPr>
          <p:cNvPicPr>
            <a:picLocks noChangeAspect="1"/>
          </p:cNvPicPr>
          <p:nvPr/>
        </p:nvPicPr>
        <p:blipFill rotWithShape="1">
          <a:blip r:embed="rId5"/>
          <a:srcRect r="1" b="803"/>
          <a:stretch/>
        </p:blipFill>
        <p:spPr>
          <a:xfrm>
            <a:off x="643467" y="643467"/>
            <a:ext cx="10905066" cy="5571066"/>
          </a:xfrm>
          <a:prstGeom prst="rect">
            <a:avLst/>
          </a:prstGeom>
        </p:spPr>
      </p:pic>
    </p:spTree>
    <p:extLst>
      <p:ext uri="{BB962C8B-B14F-4D97-AF65-F5344CB8AC3E}">
        <p14:creationId xmlns:p14="http://schemas.microsoft.com/office/powerpoint/2010/main" val="88401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8479777" y="639763"/>
            <a:ext cx="3046073" cy="5177377"/>
          </a:xfrm>
          <a:ln>
            <a:noFill/>
          </a:ln>
        </p:spPr>
        <p:txBody>
          <a:bodyPr>
            <a:normAutofit/>
          </a:bodyPr>
          <a:lstStyle/>
          <a:p>
            <a:r>
              <a:rPr lang="en-US" sz="3400"/>
              <a:t>THE MANDALAY BAY IMPACT:</a:t>
            </a:r>
            <a:br>
              <a:rPr lang="en-US" sz="3400"/>
            </a:br>
            <a:r>
              <a:rPr lang="en-US" sz="3400"/>
              <a:t>HOTELS AND OTHER BUSINESS</a:t>
            </a:r>
          </a:p>
        </p:txBody>
      </p:sp>
      <p:grpSp>
        <p:nvGrpSpPr>
          <p:cNvPr id="19" name="Group 18">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7" name="Content Placeholder 2">
            <a:extLst>
              <a:ext uri="{FF2B5EF4-FFF2-40B4-BE49-F238E27FC236}">
                <a16:creationId xmlns:a16="http://schemas.microsoft.com/office/drawing/2014/main" id="{308FF509-4FD5-9F7A-B1C4-572011860085}"/>
              </a:ext>
            </a:extLst>
          </p:cNvPr>
          <p:cNvGraphicFramePr>
            <a:graphicFrameLocks noGrp="1"/>
          </p:cNvGraphicFramePr>
          <p:nvPr>
            <p:ph idx="1"/>
            <p:extLst>
              <p:ext uri="{D42A27DB-BD31-4B8C-83A1-F6EECF244321}">
                <p14:modId xmlns:p14="http://schemas.microsoft.com/office/powerpoint/2010/main" val="526985938"/>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9727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1069848" y="484632"/>
            <a:ext cx="10058400" cy="1609344"/>
          </a:xfrm>
        </p:spPr>
        <p:txBody>
          <a:bodyPr>
            <a:normAutofit/>
          </a:bodyPr>
          <a:lstStyle/>
          <a:p>
            <a:r>
              <a:rPr lang="en-US"/>
              <a:t>PREVENTATIVE MEASURES</a:t>
            </a:r>
          </a:p>
        </p:txBody>
      </p:sp>
      <p:sp>
        <p:nvSpPr>
          <p:cNvPr id="17" name="Rectangle 16">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90B821AE-8A6E-B135-8CB1-A54B7AEE0179}"/>
              </a:ext>
            </a:extLst>
          </p:cNvPr>
          <p:cNvGraphicFramePr>
            <a:graphicFrameLocks noGrp="1"/>
          </p:cNvGraphicFramePr>
          <p:nvPr>
            <p:ph idx="1"/>
            <p:extLst>
              <p:ext uri="{D42A27DB-BD31-4B8C-83A1-F6EECF244321}">
                <p14:modId xmlns:p14="http://schemas.microsoft.com/office/powerpoint/2010/main" val="15250382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824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C1C4-6F19-8CCD-66F6-9FC01C0DF538}"/>
              </a:ext>
            </a:extLst>
          </p:cNvPr>
          <p:cNvSpPr>
            <a:spLocks noGrp="1"/>
          </p:cNvSpPr>
          <p:nvPr>
            <p:ph type="title"/>
          </p:nvPr>
        </p:nvSpPr>
        <p:spPr>
          <a:xfrm>
            <a:off x="1069848" y="484632"/>
            <a:ext cx="10058400" cy="1609344"/>
          </a:xfrm>
        </p:spPr>
        <p:txBody>
          <a:bodyPr>
            <a:normAutofit/>
          </a:bodyPr>
          <a:lstStyle/>
          <a:p>
            <a:r>
              <a:rPr lang="en-US" sz="4100" b="1"/>
              <a:t>INSURANCE AND UNDERWRITING PERSPECTIVES</a:t>
            </a:r>
          </a:p>
        </p:txBody>
      </p:sp>
      <p:pic>
        <p:nvPicPr>
          <p:cNvPr id="5" name="Picture 4">
            <a:extLst>
              <a:ext uri="{FF2B5EF4-FFF2-40B4-BE49-F238E27FC236}">
                <a16:creationId xmlns:a16="http://schemas.microsoft.com/office/drawing/2014/main" id="{56C8DBEA-C6C1-40D8-2ACC-3F58F85EC06C}"/>
              </a:ext>
            </a:extLst>
          </p:cNvPr>
          <p:cNvPicPr>
            <a:picLocks noChangeAspect="1"/>
          </p:cNvPicPr>
          <p:nvPr/>
        </p:nvPicPr>
        <p:blipFill>
          <a:blip r:embed="rId3"/>
          <a:stretch>
            <a:fillRect/>
          </a:stretch>
        </p:blipFill>
        <p:spPr>
          <a:xfrm>
            <a:off x="1555432" y="3203787"/>
            <a:ext cx="3748088" cy="1733643"/>
          </a:xfrm>
          <a:prstGeom prst="rect">
            <a:avLst/>
          </a:prstGeom>
        </p:spPr>
      </p:pic>
      <p:sp>
        <p:nvSpPr>
          <p:cNvPr id="3" name="Content Placeholder 2">
            <a:extLst>
              <a:ext uri="{FF2B5EF4-FFF2-40B4-BE49-F238E27FC236}">
                <a16:creationId xmlns:a16="http://schemas.microsoft.com/office/drawing/2014/main" id="{76993C43-472A-3909-DFD2-50842E3145E8}"/>
              </a:ext>
            </a:extLst>
          </p:cNvPr>
          <p:cNvSpPr>
            <a:spLocks noGrp="1"/>
          </p:cNvSpPr>
          <p:nvPr>
            <p:ph idx="1"/>
          </p:nvPr>
        </p:nvSpPr>
        <p:spPr>
          <a:xfrm>
            <a:off x="6355080" y="2121408"/>
            <a:ext cx="4773168" cy="4050792"/>
          </a:xfrm>
        </p:spPr>
        <p:txBody>
          <a:bodyPr>
            <a:normAutofit/>
          </a:bodyPr>
          <a:lstStyle/>
          <a:p>
            <a:pPr marL="0" indent="0">
              <a:buNone/>
            </a:pPr>
            <a:endParaRPr lang="en-US"/>
          </a:p>
          <a:p>
            <a:pPr marL="0" indent="0">
              <a:buNone/>
            </a:pPr>
            <a:r>
              <a:rPr lang="en-US"/>
              <a:t>Kyle Rolf, CPCU, AU-M</a:t>
            </a:r>
          </a:p>
          <a:p>
            <a:pPr marL="0" indent="0">
              <a:buNone/>
            </a:pPr>
            <a:r>
              <a:rPr lang="en-US"/>
              <a:t>Underwriter, Deadly Weapons Protection</a:t>
            </a:r>
          </a:p>
          <a:p>
            <a:pPr marL="0" indent="0">
              <a:buNone/>
            </a:pPr>
            <a:r>
              <a:rPr lang="en-US"/>
              <a:t>BEAZLEY GROUP</a:t>
            </a:r>
          </a:p>
          <a:p>
            <a:pPr marL="0" indent="0">
              <a:buNone/>
            </a:pPr>
            <a:r>
              <a:rPr lang="en-US"/>
              <a:t>725 S. Figueroa Street Suite 20520</a:t>
            </a:r>
          </a:p>
          <a:p>
            <a:pPr marL="0" indent="0">
              <a:buNone/>
            </a:pPr>
            <a:r>
              <a:rPr lang="en-US"/>
              <a:t>Los Angeles CA 90017</a:t>
            </a:r>
          </a:p>
          <a:p>
            <a:pPr marL="0" indent="0">
              <a:buNone/>
            </a:pPr>
            <a:r>
              <a:rPr lang="en-US">
                <a:hlinkClick r:id="rId4"/>
              </a:rPr>
              <a:t>kyle.rolf@beazely.com</a:t>
            </a:r>
            <a:endParaRPr lang="en-US"/>
          </a:p>
          <a:p>
            <a:pPr marL="0" indent="0">
              <a:buNone/>
            </a:pPr>
            <a:r>
              <a:rPr lang="en-US"/>
              <a:t>619-395-5356</a:t>
            </a:r>
          </a:p>
        </p:txBody>
      </p:sp>
    </p:spTree>
    <p:extLst>
      <p:ext uri="{BB962C8B-B14F-4D97-AF65-F5344CB8AC3E}">
        <p14:creationId xmlns:p14="http://schemas.microsoft.com/office/powerpoint/2010/main" val="366823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43468" y="643466"/>
            <a:ext cx="3686312" cy="5528734"/>
          </a:xfrm>
        </p:spPr>
        <p:txBody>
          <a:bodyPr>
            <a:normAutofit/>
          </a:bodyPr>
          <a:lstStyle/>
          <a:p>
            <a:pPr algn="r"/>
            <a:r>
              <a:rPr lang="en-US" sz="3000">
                <a:solidFill>
                  <a:srgbClr val="FFFFFF"/>
                </a:solidFill>
              </a:rPr>
              <a:t>PREVENTATIVE MEASURES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5053780" y="599768"/>
            <a:ext cx="6074467" cy="5572432"/>
          </a:xfrm>
        </p:spPr>
        <p:txBody>
          <a:bodyPr anchor="ctr">
            <a:normAutofit/>
          </a:bodyPr>
          <a:lstStyle/>
          <a:p>
            <a:pPr marL="0" indent="0">
              <a:buNone/>
            </a:pPr>
            <a:r>
              <a:rPr lang="en-US" b="1" u="sng"/>
              <a:t>HUMAN RESOURCE Department</a:t>
            </a:r>
          </a:p>
          <a:p>
            <a:pPr marL="0" indent="0">
              <a:buNone/>
            </a:pPr>
            <a:r>
              <a:rPr lang="en-US"/>
              <a:t>Should engage in planning for emergency situations, including an active shooter scenario, by:</a:t>
            </a:r>
          </a:p>
          <a:p>
            <a:pPr>
              <a:buClr>
                <a:schemeClr val="tx1"/>
              </a:buClr>
              <a:buSzPct val="90000"/>
              <a:buFont typeface="Arial" panose="020B0604020202020204" pitchFamily="34" charset="0"/>
              <a:buChar char="•"/>
            </a:pPr>
            <a:r>
              <a:rPr lang="en-US"/>
              <a:t>Conducting effective employee screening and background checks</a:t>
            </a:r>
          </a:p>
          <a:p>
            <a:pPr>
              <a:buClr>
                <a:schemeClr val="tx1"/>
              </a:buClr>
              <a:buSzPct val="90000"/>
              <a:buFont typeface="Arial" panose="020B0604020202020204" pitchFamily="34" charset="0"/>
              <a:buChar char="•"/>
            </a:pPr>
            <a:r>
              <a:rPr lang="en-US"/>
              <a:t>Creating a system for reporting signs of potentially violent behavior</a:t>
            </a:r>
          </a:p>
          <a:p>
            <a:pPr>
              <a:buClr>
                <a:schemeClr val="tx1"/>
              </a:buClr>
              <a:buSzPct val="90000"/>
              <a:buFont typeface="Arial" panose="020B0604020202020204" pitchFamily="34" charset="0"/>
              <a:buChar char="•"/>
            </a:pPr>
            <a:r>
              <a:rPr lang="en-US"/>
              <a:t>Making counseling services available to employees</a:t>
            </a:r>
          </a:p>
          <a:p>
            <a:pPr>
              <a:buClr>
                <a:schemeClr val="tx1"/>
              </a:buClr>
              <a:buSzPct val="90000"/>
              <a:buFont typeface="Arial" panose="020B0604020202020204" pitchFamily="34" charset="0"/>
              <a:buChar char="•"/>
            </a:pPr>
            <a:r>
              <a:rPr lang="en-US"/>
              <a:t>Developing an </a:t>
            </a:r>
            <a:r>
              <a:rPr lang="en-US" b="1"/>
              <a:t>Emergency Action Plan </a:t>
            </a:r>
            <a:r>
              <a:rPr lang="en-US"/>
              <a:t>that includes policies and procedures for dealing with an active shooter situation, as well as after-action planning</a:t>
            </a:r>
          </a:p>
          <a:p>
            <a:pPr marL="0" indent="0">
              <a:buClr>
                <a:schemeClr val="tx1"/>
              </a:buClr>
              <a:buSzPct val="90000"/>
              <a:buNone/>
            </a:pPr>
            <a:r>
              <a:rPr lang="en-US"/>
              <a:t>(source: FEMA IS-907</a:t>
            </a:r>
            <a:r>
              <a:rPr lang="en-US" i="1"/>
              <a:t>Active Shooter: What You Can Do</a:t>
            </a:r>
            <a:r>
              <a:rPr lang="en-US"/>
              <a:t>)</a:t>
            </a:r>
          </a:p>
          <a:p>
            <a:pPr marL="0" lvl="2" indent="0">
              <a:spcBef>
                <a:spcPts val="0"/>
              </a:spcBef>
              <a:spcAft>
                <a:spcPts val="1200"/>
              </a:spcAft>
              <a:buClrTx/>
              <a:buSzTx/>
              <a:buNone/>
            </a:pPr>
            <a:endParaRPr lang="en-US"/>
          </a:p>
        </p:txBody>
      </p:sp>
      <p:sp>
        <p:nvSpPr>
          <p:cNvPr id="14" name="Oval 1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869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43466" y="643466"/>
            <a:ext cx="3682727" cy="5571067"/>
          </a:xfrm>
        </p:spPr>
        <p:txBody>
          <a:bodyPr>
            <a:normAutofit/>
          </a:bodyPr>
          <a:lstStyle/>
          <a:p>
            <a:pPr algn="r"/>
            <a:r>
              <a:rPr lang="en-US" sz="3000">
                <a:solidFill>
                  <a:srgbClr val="FFFFFF"/>
                </a:solidFill>
              </a:rPr>
              <a:t>PREVENTATIVE MEASURES</a:t>
            </a:r>
          </a:p>
        </p:txBody>
      </p:sp>
      <p:sp>
        <p:nvSpPr>
          <p:cNvPr id="14" name="Oval 13">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4932557" y="643465"/>
            <a:ext cx="6469168" cy="5586215"/>
          </a:xfrm>
        </p:spPr>
        <p:txBody>
          <a:bodyPr anchor="ctr">
            <a:normAutofit/>
          </a:bodyPr>
          <a:lstStyle/>
          <a:p>
            <a:pPr marL="0" indent="0">
              <a:buNone/>
            </a:pPr>
            <a:r>
              <a:rPr lang="en-US"/>
              <a:t>There are no “usual suspects.” </a:t>
            </a:r>
          </a:p>
          <a:p>
            <a:pPr marL="0" indent="0">
              <a:buNone/>
            </a:pPr>
            <a:endParaRPr lang="en-US"/>
          </a:p>
          <a:p>
            <a:pPr marL="0" indent="0">
              <a:buNone/>
            </a:pPr>
            <a:r>
              <a:rPr lang="en-US"/>
              <a:t>There is no demographic profile of a targeted violence offender. </a:t>
            </a:r>
          </a:p>
          <a:p>
            <a:pPr marL="0" indent="0">
              <a:buNone/>
            </a:pPr>
            <a:endParaRPr lang="en-US"/>
          </a:p>
          <a:p>
            <a:pPr marL="0" indent="0">
              <a:buNone/>
            </a:pPr>
            <a:r>
              <a:rPr lang="en-US"/>
              <a:t>Objective assessment of threat enhancing and mitigating circumstances is the key to evaluating concern for violence. </a:t>
            </a:r>
          </a:p>
          <a:p>
            <a:pPr marL="0" indent="0">
              <a:buNone/>
            </a:pPr>
            <a:endParaRPr lang="en-US"/>
          </a:p>
          <a:p>
            <a:pPr marL="0" indent="0">
              <a:buNone/>
            </a:pPr>
            <a:r>
              <a:rPr lang="en-US"/>
              <a:t>Any individual, no matter what age, sex, race, religion, education or income level, marital status, or occupation, has the potential to engage in targeted violence. </a:t>
            </a:r>
          </a:p>
          <a:p>
            <a:pPr marL="0" indent="0">
              <a:buNone/>
            </a:pPr>
            <a:endParaRPr lang="en-US"/>
          </a:p>
          <a:p>
            <a:pPr marL="0" lvl="2" indent="0">
              <a:spcBef>
                <a:spcPts val="0"/>
              </a:spcBef>
              <a:spcAft>
                <a:spcPts val="1200"/>
              </a:spcAft>
              <a:buClrTx/>
              <a:buSzTx/>
              <a:buNone/>
            </a:pPr>
            <a:endParaRPr lang="en-US"/>
          </a:p>
        </p:txBody>
      </p:sp>
      <p:sp>
        <p:nvSpPr>
          <p:cNvPr id="16" name="Oval 15">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015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50DC1598-D23D-4818-B091-83CE72631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737AA5E-869D-46E2-8CEC-DB6850FF2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0738BFF-FB48-4671-A176-A7CD857CF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7044268" y="1477131"/>
            <a:ext cx="3816126" cy="3915866"/>
          </a:xfrm>
        </p:spPr>
        <p:txBody>
          <a:bodyPr>
            <a:normAutofit/>
          </a:bodyPr>
          <a:lstStyle/>
          <a:p>
            <a:r>
              <a:rPr lang="en-US" sz="3300"/>
              <a:t>PREVENTATIVE MEASURES</a:t>
            </a:r>
          </a:p>
        </p:txBody>
      </p:sp>
      <p:sp>
        <p:nvSpPr>
          <p:cNvPr id="71" name="Rectangle 70">
            <a:extLst>
              <a:ext uri="{FF2B5EF4-FFF2-40B4-BE49-F238E27FC236}">
                <a16:creationId xmlns:a16="http://schemas.microsoft.com/office/drawing/2014/main" id="{23213481-B020-4E37-BBAB-3F969A7A3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0CA6EC87-29BA-F826-0D11-772F97AFDB80}"/>
              </a:ext>
            </a:extLst>
          </p:cNvPr>
          <p:cNvGraphicFramePr>
            <a:graphicFrameLocks noGrp="1"/>
          </p:cNvGraphicFramePr>
          <p:nvPr>
            <p:ph idx="1"/>
            <p:extLst>
              <p:ext uri="{D42A27DB-BD31-4B8C-83A1-F6EECF244321}">
                <p14:modId xmlns:p14="http://schemas.microsoft.com/office/powerpoint/2010/main" val="805984095"/>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119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43468" y="643466"/>
            <a:ext cx="3686312" cy="5528734"/>
          </a:xfrm>
        </p:spPr>
        <p:txBody>
          <a:bodyPr>
            <a:normAutofit/>
          </a:bodyPr>
          <a:lstStyle/>
          <a:p>
            <a:pPr algn="r"/>
            <a:r>
              <a:rPr lang="en-US" sz="3000">
                <a:solidFill>
                  <a:srgbClr val="FFFFFF"/>
                </a:solidFill>
              </a:rPr>
              <a:t>PREVENTATIVE MEASURES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5053780" y="599768"/>
            <a:ext cx="6074467" cy="5572432"/>
          </a:xfrm>
        </p:spPr>
        <p:txBody>
          <a:bodyPr anchor="ctr">
            <a:normAutofit/>
          </a:bodyPr>
          <a:lstStyle/>
          <a:p>
            <a:pPr marL="0" indent="0">
              <a:buNone/>
            </a:pPr>
            <a:r>
              <a:rPr lang="en-US"/>
              <a:t>Threat assessment is a multifaceted process, stemming from a holistic analysis of the pattern of behaviors displayed by a person of concern.</a:t>
            </a:r>
          </a:p>
          <a:p>
            <a:pPr marL="0" indent="0">
              <a:buNone/>
            </a:pPr>
            <a:endParaRPr lang="en-US"/>
          </a:p>
          <a:p>
            <a:pPr marL="0" indent="0">
              <a:buNone/>
            </a:pPr>
            <a:r>
              <a:rPr lang="en-US"/>
              <a:t>(source: FBI Behavior Analysis Unit (BAU) </a:t>
            </a:r>
            <a:r>
              <a:rPr lang="en-US" i="1"/>
              <a:t>Making Prevention a Reality</a:t>
            </a:r>
            <a:r>
              <a:rPr lang="en-US"/>
              <a:t>)</a:t>
            </a:r>
          </a:p>
          <a:p>
            <a:pPr marL="0" indent="0">
              <a:buNone/>
            </a:pPr>
            <a:endParaRPr lang="en-US"/>
          </a:p>
          <a:p>
            <a:pPr marL="0" lvl="2" indent="0">
              <a:spcBef>
                <a:spcPts val="0"/>
              </a:spcBef>
              <a:spcAft>
                <a:spcPts val="1200"/>
              </a:spcAft>
              <a:buClrTx/>
              <a:buSzTx/>
              <a:buNone/>
            </a:pPr>
            <a:endParaRPr lang="en-US"/>
          </a:p>
        </p:txBody>
      </p:sp>
      <p:sp>
        <p:nvSpPr>
          <p:cNvPr id="14" name="Oval 1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783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One in a crowd">
            <a:extLst>
              <a:ext uri="{FF2B5EF4-FFF2-40B4-BE49-F238E27FC236}">
                <a16:creationId xmlns:a16="http://schemas.microsoft.com/office/drawing/2014/main" id="{40C5637D-BBC5-FB5F-10FE-5F529BD918F9}"/>
              </a:ext>
            </a:extLst>
          </p:cNvPr>
          <p:cNvPicPr>
            <a:picLocks noChangeAspect="1"/>
          </p:cNvPicPr>
          <p:nvPr/>
        </p:nvPicPr>
        <p:blipFill rotWithShape="1">
          <a:blip r:embed="rId2"/>
          <a:srcRect l="28949" r="20233"/>
          <a:stretch/>
        </p:blipFill>
        <p:spPr>
          <a:xfrm>
            <a:off x="3344" y="10"/>
            <a:ext cx="4646726" cy="6857990"/>
          </a:xfrm>
          <a:prstGeom prst="rect">
            <a:avLst/>
          </a:prstGeom>
        </p:spPr>
      </p:pic>
      <p:sp>
        <p:nvSpPr>
          <p:cNvPr id="18" name="Rectangle 11">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4970109" y="484632"/>
            <a:ext cx="6730277" cy="1609344"/>
          </a:xfrm>
          <a:ln>
            <a:noFill/>
          </a:ln>
        </p:spPr>
        <p:txBody>
          <a:bodyPr>
            <a:normAutofit/>
          </a:bodyPr>
          <a:lstStyle/>
          <a:p>
            <a:r>
              <a:rPr lang="en-US" sz="3400"/>
              <a:t>SEE (HEAR OR READ) SOMETHING, SAY SOMETHING</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4970109" y="2121408"/>
            <a:ext cx="6730276" cy="4050792"/>
          </a:xfrm>
        </p:spPr>
        <p:txBody>
          <a:bodyPr>
            <a:normAutofit/>
          </a:bodyPr>
          <a:lstStyle/>
          <a:p>
            <a:pPr lvl="1">
              <a:spcBef>
                <a:spcPts val="0"/>
              </a:spcBef>
              <a:spcAft>
                <a:spcPts val="1200"/>
              </a:spcAft>
            </a:pPr>
            <a:r>
              <a:rPr lang="en-US" dirty="0"/>
              <a:t>Transforming </a:t>
            </a:r>
            <a:r>
              <a:rPr lang="en-US" u="sng" dirty="0"/>
              <a:t>bystanders</a:t>
            </a:r>
            <a:r>
              <a:rPr lang="en-US" dirty="0"/>
              <a:t> into </a:t>
            </a:r>
            <a:r>
              <a:rPr lang="en-US" b="1" u="sng" dirty="0"/>
              <a:t>upstanders</a:t>
            </a:r>
            <a:r>
              <a:rPr lang="en-US" dirty="0"/>
              <a:t> is a must</a:t>
            </a:r>
          </a:p>
          <a:p>
            <a:pPr lvl="1">
              <a:spcBef>
                <a:spcPts val="0"/>
              </a:spcBef>
              <a:spcAft>
                <a:spcPts val="1200"/>
              </a:spcAft>
            </a:pPr>
            <a:r>
              <a:rPr lang="en-US" sz="1800" dirty="0"/>
              <a:t>However, bystanders may feel overwhelmed by or fearful of informing on a friend or associate</a:t>
            </a:r>
          </a:p>
          <a:p>
            <a:pPr lvl="1">
              <a:spcBef>
                <a:spcPts val="0"/>
              </a:spcBef>
              <a:spcAft>
                <a:spcPts val="1200"/>
              </a:spcAft>
            </a:pPr>
            <a:r>
              <a:rPr lang="en-US" sz="1800" dirty="0"/>
              <a:t>Potential for ridicule</a:t>
            </a:r>
          </a:p>
          <a:p>
            <a:pPr lvl="1">
              <a:spcBef>
                <a:spcPts val="0"/>
              </a:spcBef>
              <a:spcAft>
                <a:spcPts val="1200"/>
              </a:spcAft>
            </a:pPr>
            <a:r>
              <a:rPr lang="en-US" sz="1800" dirty="0"/>
              <a:t>Potential reprisal from person of concern or organization</a:t>
            </a:r>
          </a:p>
        </p:txBody>
      </p:sp>
      <p:grpSp>
        <p:nvGrpSpPr>
          <p:cNvPr id="19" name="Group 13">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4">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15">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1639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Exclamation mark on a yellow background">
            <a:extLst>
              <a:ext uri="{FF2B5EF4-FFF2-40B4-BE49-F238E27FC236}">
                <a16:creationId xmlns:a16="http://schemas.microsoft.com/office/drawing/2014/main" id="{3830E284-C07C-967F-CE5E-DEE0555FB8C3}"/>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89"/>
          </a:xfrm>
          <a:prstGeom prst="rect">
            <a:avLst/>
          </a:prstGeom>
        </p:spPr>
      </p:pic>
      <p:sp>
        <p:nvSpPr>
          <p:cNvPr id="14" name="Rectangle 13">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1069848" y="484632"/>
            <a:ext cx="10058400" cy="1609344"/>
          </a:xfrm>
        </p:spPr>
        <p:txBody>
          <a:bodyPr>
            <a:normAutofit/>
          </a:bodyPr>
          <a:lstStyle/>
          <a:p>
            <a:r>
              <a:rPr lang="en-US" sz="4400"/>
              <a:t>SEE (HEAR OR READ) SOMETHING, SAY SOMETHING</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1069848" y="2121408"/>
            <a:ext cx="10058400" cy="4050792"/>
          </a:xfrm>
        </p:spPr>
        <p:txBody>
          <a:bodyPr>
            <a:normAutofit/>
          </a:bodyPr>
          <a:lstStyle/>
          <a:p>
            <a:pPr marL="457200" lvl="2" indent="-457200">
              <a:spcBef>
                <a:spcPts val="0"/>
              </a:spcBef>
              <a:spcAft>
                <a:spcPts val="1200"/>
              </a:spcAft>
              <a:buClrTx/>
              <a:buSzTx/>
              <a:buFont typeface="Arial" panose="020B0604020202020204" pitchFamily="34" charset="0"/>
              <a:buChar char="•"/>
            </a:pPr>
            <a:r>
              <a:rPr lang="en-US"/>
              <a:t>Fear of being a “snitch”</a:t>
            </a:r>
          </a:p>
          <a:p>
            <a:pPr marL="457200" lvl="2" indent="-457200">
              <a:spcBef>
                <a:spcPts val="0"/>
              </a:spcBef>
              <a:spcAft>
                <a:spcPts val="1200"/>
              </a:spcAft>
              <a:buClrTx/>
              <a:buSzTx/>
              <a:buFont typeface="Arial" panose="020B0604020202020204" pitchFamily="34" charset="0"/>
              <a:buChar char="•"/>
            </a:pPr>
            <a:r>
              <a:rPr lang="en-US"/>
              <a:t>Potential of not being taken seriously</a:t>
            </a:r>
          </a:p>
          <a:p>
            <a:pPr marL="457200" lvl="2" indent="-457200">
              <a:spcBef>
                <a:spcPts val="0"/>
              </a:spcBef>
              <a:spcAft>
                <a:spcPts val="1200"/>
              </a:spcAft>
              <a:buClrTx/>
              <a:buSzTx/>
              <a:buFont typeface="Arial" panose="020B0604020202020204" pitchFamily="34" charset="0"/>
              <a:buChar char="•"/>
            </a:pPr>
            <a:r>
              <a:rPr lang="en-US"/>
              <a:t>Uncertainty about the seriousness of the info or situation</a:t>
            </a:r>
          </a:p>
          <a:p>
            <a:pPr marL="914400" lvl="3" indent="-457200">
              <a:spcBef>
                <a:spcPts val="0"/>
              </a:spcBef>
              <a:spcAft>
                <a:spcPts val="1200"/>
              </a:spcAft>
              <a:buClrTx/>
              <a:buSzTx/>
              <a:buFont typeface="Arial" panose="020B0604020202020204" pitchFamily="34" charset="0"/>
              <a:buChar char="•"/>
            </a:pPr>
            <a:r>
              <a:rPr lang="en-US"/>
              <a:t>Mistrust of confidentiality or of the system to handle situation appropriately</a:t>
            </a:r>
          </a:p>
          <a:p>
            <a:pPr marL="914400" lvl="3" indent="-457200">
              <a:spcBef>
                <a:spcPts val="0"/>
              </a:spcBef>
              <a:spcAft>
                <a:spcPts val="1200"/>
              </a:spcAft>
              <a:buClrTx/>
              <a:buSzTx/>
              <a:buFont typeface="Arial" panose="020B0604020202020204" pitchFamily="34" charset="0"/>
              <a:buChar char="•"/>
            </a:pPr>
            <a:r>
              <a:rPr lang="en-US"/>
              <a:t>Desire to remain uninvolved in the affairs of others</a:t>
            </a:r>
          </a:p>
          <a:p>
            <a:pPr marL="914400" lvl="3" indent="-457200">
              <a:spcBef>
                <a:spcPts val="0"/>
              </a:spcBef>
              <a:spcAft>
                <a:spcPts val="1200"/>
              </a:spcAft>
              <a:buClrTx/>
              <a:buSzTx/>
              <a:buFont typeface="Arial" panose="020B0604020202020204" pitchFamily="34" charset="0"/>
              <a:buChar char="•"/>
            </a:pPr>
            <a:r>
              <a:rPr lang="en-US"/>
              <a:t>Other concerns which may be unique to each person</a:t>
            </a:r>
          </a:p>
        </p:txBody>
      </p:sp>
      <p:grpSp>
        <p:nvGrpSpPr>
          <p:cNvPr id="16" name="Group 15">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7674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6" descr="Exclamation mark on a yellow background">
            <a:extLst>
              <a:ext uri="{FF2B5EF4-FFF2-40B4-BE49-F238E27FC236}">
                <a16:creationId xmlns:a16="http://schemas.microsoft.com/office/drawing/2014/main" id="{E183C27C-68AB-56EC-6AC0-E38C5563B3F2}"/>
              </a:ext>
            </a:extLst>
          </p:cNvPr>
          <p:cNvPicPr>
            <a:picLocks noChangeAspect="1"/>
          </p:cNvPicPr>
          <p:nvPr/>
        </p:nvPicPr>
        <p:blipFill rotWithShape="1">
          <a:blip r:embed="rId2"/>
          <a:srcRect l="30663" r="18519"/>
          <a:stretch/>
        </p:blipFill>
        <p:spPr>
          <a:xfrm>
            <a:off x="3344" y="10"/>
            <a:ext cx="4646726" cy="6857990"/>
          </a:xfrm>
          <a:prstGeom prst="rect">
            <a:avLst/>
          </a:prstGeom>
        </p:spPr>
      </p:pic>
      <p:sp>
        <p:nvSpPr>
          <p:cNvPr id="36" name="Rectangle 35">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4970109" y="484632"/>
            <a:ext cx="6730277" cy="1609344"/>
          </a:xfrm>
          <a:ln>
            <a:noFill/>
          </a:ln>
        </p:spPr>
        <p:txBody>
          <a:bodyPr>
            <a:normAutofit/>
          </a:bodyPr>
          <a:lstStyle/>
          <a:p>
            <a:r>
              <a:rPr lang="en-US" sz="3400"/>
              <a:t>SEE (HEAR OR READ) SOMETHING, SAY SOMETHING</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4970109" y="2121408"/>
            <a:ext cx="6730276" cy="4050792"/>
          </a:xfrm>
        </p:spPr>
        <p:txBody>
          <a:bodyPr>
            <a:normAutofit/>
          </a:bodyPr>
          <a:lstStyle/>
          <a:p>
            <a:pPr marL="0" lvl="2" indent="0">
              <a:spcBef>
                <a:spcPts val="0"/>
              </a:spcBef>
              <a:spcAft>
                <a:spcPts val="1200"/>
              </a:spcAft>
              <a:buClrTx/>
              <a:buSzTx/>
              <a:buNone/>
            </a:pPr>
            <a:r>
              <a:rPr lang="en-US" sz="1800"/>
              <a:t>To overcome multiple reporting obstacles, there will likely need to be a </a:t>
            </a:r>
            <a:r>
              <a:rPr lang="en-US" sz="1800" i="1" u="sng"/>
              <a:t>cultural shift</a:t>
            </a:r>
          </a:p>
          <a:p>
            <a:pPr marL="342900" lvl="2" indent="-342900">
              <a:spcBef>
                <a:spcPts val="0"/>
              </a:spcBef>
              <a:spcAft>
                <a:spcPts val="1200"/>
              </a:spcAft>
              <a:buClrTx/>
              <a:buSzTx/>
              <a:buFont typeface="Arial" panose="020B0604020202020204" pitchFamily="34" charset="0"/>
              <a:buChar char="•"/>
            </a:pPr>
            <a:r>
              <a:rPr lang="en-US" sz="1800"/>
              <a:t>Education</a:t>
            </a:r>
          </a:p>
          <a:p>
            <a:pPr marL="342900" lvl="2" indent="-342900">
              <a:spcBef>
                <a:spcPts val="0"/>
              </a:spcBef>
              <a:spcAft>
                <a:spcPts val="1200"/>
              </a:spcAft>
              <a:buClrTx/>
              <a:buSzTx/>
              <a:buFont typeface="Arial" panose="020B0604020202020204" pitchFamily="34" charset="0"/>
              <a:buChar char="•"/>
            </a:pPr>
            <a:r>
              <a:rPr lang="en-US" sz="1800"/>
              <a:t>Common goals of protecting everyone</a:t>
            </a:r>
          </a:p>
          <a:p>
            <a:pPr marL="342900" lvl="2" indent="-342900">
              <a:spcBef>
                <a:spcPts val="0"/>
              </a:spcBef>
              <a:spcAft>
                <a:spcPts val="1200"/>
              </a:spcAft>
              <a:buClrTx/>
              <a:buSzTx/>
              <a:buFont typeface="Arial" panose="020B0604020202020204" pitchFamily="34" charset="0"/>
              <a:buChar char="•"/>
            </a:pPr>
            <a:r>
              <a:rPr lang="en-US" sz="1800"/>
              <a:t>An expression of corporate policy – if the policy is to default in favor of health and safety of fellow employees and customers, it is easier to report concerns for evaluation</a:t>
            </a:r>
          </a:p>
        </p:txBody>
      </p:sp>
      <p:grpSp>
        <p:nvGrpSpPr>
          <p:cNvPr id="38" name="Group 37">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9" name="Oval 38">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047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6000" dirty="0"/>
              <a:t>PREVENTION RESOURCE</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B1B77566-9F7C-9044-DBC7-0658A39564E4}"/>
              </a:ext>
            </a:extLst>
          </p:cNvPr>
          <p:cNvGraphicFramePr/>
          <p:nvPr>
            <p:extLst>
              <p:ext uri="{D42A27DB-BD31-4B8C-83A1-F6EECF244321}">
                <p14:modId xmlns:p14="http://schemas.microsoft.com/office/powerpoint/2010/main" val="996757130"/>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168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664985" cy="1400530"/>
          </a:xfrm>
        </p:spPr>
        <p:txBody>
          <a:bodyPr/>
          <a:lstStyle/>
          <a:p>
            <a:pPr algn="ctr"/>
            <a:r>
              <a:rPr lang="en-US" sz="6000" dirty="0"/>
              <a:t>PREVENTION RESOURCE</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627854" y="2071968"/>
            <a:ext cx="10936289" cy="43478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chemeClr val="tx1"/>
              </a:buClr>
              <a:buSzPct val="90000"/>
            </a:pPr>
            <a:r>
              <a:rPr lang="en-US" sz="2800" dirty="0"/>
              <a:t>BTAC services can be accessed by contacting the Behavioral Analysis Unit [BAU] Coordinator in any of the FBI’s 56 field offices located throughout the United States.</a:t>
            </a:r>
          </a:p>
          <a:p>
            <a:pPr marL="0" indent="0">
              <a:buClr>
                <a:schemeClr val="tx1"/>
              </a:buClr>
              <a:buSzPct val="90000"/>
              <a:buNone/>
            </a:pPr>
            <a:endParaRPr lang="en-US" sz="2800" dirty="0"/>
          </a:p>
        </p:txBody>
      </p:sp>
    </p:spTree>
    <p:extLst>
      <p:ext uri="{BB962C8B-B14F-4D97-AF65-F5344CB8AC3E}">
        <p14:creationId xmlns:p14="http://schemas.microsoft.com/office/powerpoint/2010/main" val="328221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8"/>
            <a:ext cx="10936289" cy="1725359"/>
          </a:xfrm>
        </p:spPr>
        <p:txBody>
          <a:bodyPr/>
          <a:lstStyle/>
          <a:p>
            <a:pPr algn="ctr"/>
            <a:r>
              <a:rPr lang="en-US" sz="6000" dirty="0"/>
              <a:t>PREVENTION:</a:t>
            </a:r>
            <a:br>
              <a:rPr lang="en-US" sz="6000" dirty="0"/>
            </a:br>
            <a:r>
              <a:rPr lang="en-US" sz="4400" dirty="0">
                <a:solidFill>
                  <a:srgbClr val="FF0000"/>
                </a:solidFill>
              </a:rPr>
              <a:t>WARNING SIGNS</a:t>
            </a:r>
            <a:endParaRPr lang="en-US" sz="6000" dirty="0">
              <a:solidFill>
                <a:srgbClr val="FF0000"/>
              </a:solidFill>
            </a:endParaRP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780255" y="2224368"/>
            <a:ext cx="1093628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t>Employees typically do not just “snap,” but display indicators of potentially violent behavior over time. </a:t>
            </a:r>
          </a:p>
          <a:p>
            <a:pPr marL="0" indent="0">
              <a:buNone/>
            </a:pPr>
            <a:endParaRPr lang="en-US" sz="2800" dirty="0"/>
          </a:p>
          <a:p>
            <a:r>
              <a:rPr lang="en-US" sz="2800" dirty="0"/>
              <a:t>If these behaviors are recognized, they can often be managed and treated. </a:t>
            </a:r>
          </a:p>
          <a:p>
            <a:pPr marL="0" indent="0">
              <a:buNone/>
            </a:pPr>
            <a:endParaRPr lang="en-US" sz="2800" dirty="0"/>
          </a:p>
        </p:txBody>
      </p:sp>
    </p:spTree>
    <p:extLst>
      <p:ext uri="{BB962C8B-B14F-4D97-AF65-F5344CB8AC3E}">
        <p14:creationId xmlns:p14="http://schemas.microsoft.com/office/powerpoint/2010/main" val="361011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Graph on document with pen">
            <a:extLst>
              <a:ext uri="{FF2B5EF4-FFF2-40B4-BE49-F238E27FC236}">
                <a16:creationId xmlns:a16="http://schemas.microsoft.com/office/drawing/2014/main" id="{339A662A-4965-592B-32ED-1037BF086685}"/>
              </a:ext>
            </a:extLst>
          </p:cNvPr>
          <p:cNvPicPr>
            <a:picLocks noChangeAspect="1"/>
          </p:cNvPicPr>
          <p:nvPr/>
        </p:nvPicPr>
        <p:blipFill rotWithShape="1">
          <a:blip r:embed="rId2">
            <a:duotone>
              <a:schemeClr val="bg2">
                <a:shade val="45000"/>
                <a:satMod val="135000"/>
              </a:schemeClr>
              <a:prstClr val="white"/>
            </a:duotone>
          </a:blip>
          <a:srcRect t="1415" b="14315"/>
          <a:stretch/>
        </p:blipFill>
        <p:spPr>
          <a:xfrm>
            <a:off x="20" y="10"/>
            <a:ext cx="12191980" cy="6857989"/>
          </a:xfrm>
          <a:prstGeom prst="rect">
            <a:avLst/>
          </a:prstGeom>
        </p:spPr>
      </p:pic>
      <p:sp>
        <p:nvSpPr>
          <p:cNvPr id="37" name="Rectangle 36">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1069848" y="484632"/>
            <a:ext cx="10058400" cy="1609344"/>
          </a:xfrm>
        </p:spPr>
        <p:txBody>
          <a:bodyPr>
            <a:normAutofit/>
          </a:bodyPr>
          <a:lstStyle/>
          <a:p>
            <a:r>
              <a:rPr lang="en-US"/>
              <a:t>OUR WORLD</a:t>
            </a:r>
          </a:p>
        </p:txBody>
      </p:sp>
      <p:sp>
        <p:nvSpPr>
          <p:cNvPr id="5" name="Content Placeholder 4">
            <a:extLst>
              <a:ext uri="{FF2B5EF4-FFF2-40B4-BE49-F238E27FC236}">
                <a16:creationId xmlns:a16="http://schemas.microsoft.com/office/drawing/2014/main" id="{05F92014-CA52-4036-A3A8-44D1B8CED9F4}"/>
              </a:ext>
            </a:extLst>
          </p:cNvPr>
          <p:cNvSpPr>
            <a:spLocks noGrp="1"/>
          </p:cNvSpPr>
          <p:nvPr>
            <p:ph idx="1"/>
          </p:nvPr>
        </p:nvSpPr>
        <p:spPr>
          <a:xfrm>
            <a:off x="1069848" y="2121408"/>
            <a:ext cx="10058400" cy="4050792"/>
          </a:xfrm>
        </p:spPr>
        <p:txBody>
          <a:bodyPr>
            <a:normAutofit/>
          </a:bodyPr>
          <a:lstStyle/>
          <a:p>
            <a:pPr lvl="1">
              <a:spcBef>
                <a:spcPts val="0"/>
              </a:spcBef>
              <a:spcAft>
                <a:spcPts val="2400"/>
              </a:spcAft>
              <a:buClrTx/>
              <a:buSzTx/>
              <a:buFont typeface="Arial" panose="020B0604020202020204" pitchFamily="34" charset="0"/>
              <a:buChar char="•"/>
            </a:pPr>
            <a:r>
              <a:rPr lang="en-US">
                <a:ea typeface="+mn-ea"/>
                <a:cs typeface="Calibri" panose="020F0502020204030204" pitchFamily="34" charset="0"/>
              </a:rPr>
              <a:t>RISING FREQUENCY OF INCIDENTS</a:t>
            </a:r>
          </a:p>
          <a:p>
            <a:pPr lvl="1">
              <a:spcBef>
                <a:spcPts val="0"/>
              </a:spcBef>
              <a:spcAft>
                <a:spcPts val="2400"/>
              </a:spcAft>
              <a:buClrTx/>
              <a:buSzTx/>
              <a:buFont typeface="Arial" panose="020B0604020202020204" pitchFamily="34" charset="0"/>
              <a:buChar char="•"/>
            </a:pPr>
            <a:r>
              <a:rPr lang="en-US">
                <a:ea typeface="+mn-ea"/>
                <a:cs typeface="Calibri" panose="020F0502020204030204" pitchFamily="34" charset="0"/>
              </a:rPr>
              <a:t>INCREASING LEVELS OF VIOLENCE</a:t>
            </a:r>
          </a:p>
          <a:p>
            <a:pPr lvl="1">
              <a:spcBef>
                <a:spcPts val="0"/>
              </a:spcBef>
              <a:spcAft>
                <a:spcPts val="2400"/>
              </a:spcAft>
              <a:buClrTx/>
              <a:buSzTx/>
              <a:buFont typeface="Arial" panose="020B0604020202020204" pitchFamily="34" charset="0"/>
              <a:buChar char="•"/>
            </a:pPr>
            <a:r>
              <a:rPr lang="en-US">
                <a:ea typeface="+mn-ea"/>
                <a:cs typeface="Calibri" panose="020F0502020204030204" pitchFamily="34" charset="0"/>
              </a:rPr>
              <a:t>MEDIA ATTTENTION</a:t>
            </a:r>
          </a:p>
          <a:p>
            <a:pPr lvl="1">
              <a:spcBef>
                <a:spcPts val="0"/>
              </a:spcBef>
              <a:spcAft>
                <a:spcPts val="2400"/>
              </a:spcAft>
              <a:buClrTx/>
              <a:buSzTx/>
              <a:buFont typeface="Arial" panose="020B0604020202020204" pitchFamily="34" charset="0"/>
              <a:buChar char="•"/>
            </a:pPr>
            <a:r>
              <a:rPr lang="en-US">
                <a:ea typeface="+mn-ea"/>
                <a:cs typeface="Calibri" panose="020F0502020204030204" pitchFamily="34" charset="0"/>
              </a:rPr>
              <a:t>HINDSIGHT LIABILITY COMBINED WITH PREDICTION IMPOSSIBILTY</a:t>
            </a:r>
          </a:p>
          <a:p>
            <a:pPr marL="457200" lvl="1" indent="0">
              <a:spcBef>
                <a:spcPts val="0"/>
              </a:spcBef>
              <a:spcAft>
                <a:spcPts val="2400"/>
              </a:spcAft>
              <a:buClrTx/>
              <a:buSzTx/>
              <a:buNone/>
            </a:pPr>
            <a:endParaRPr lang="en-US">
              <a:ea typeface="+mn-ea"/>
              <a:cs typeface="Calibri" panose="020F0502020204030204" pitchFamily="34" charset="0"/>
            </a:endParaRPr>
          </a:p>
          <a:p>
            <a:pPr lvl="1">
              <a:spcBef>
                <a:spcPts val="0"/>
              </a:spcBef>
              <a:spcAft>
                <a:spcPts val="2400"/>
              </a:spcAft>
              <a:buClrTx/>
              <a:buSzTx/>
              <a:buFont typeface="Arial" panose="020B0604020202020204" pitchFamily="34" charset="0"/>
              <a:buChar char="•"/>
            </a:pPr>
            <a:endParaRPr lang="en-US">
              <a:ea typeface="+mn-ea"/>
              <a:cs typeface="Calibri" panose="020F0502020204030204" pitchFamily="34" charset="0"/>
            </a:endParaRPr>
          </a:p>
          <a:p>
            <a:pPr marL="457200" lvl="1" indent="0">
              <a:spcBef>
                <a:spcPts val="0"/>
              </a:spcBef>
              <a:spcAft>
                <a:spcPts val="2400"/>
              </a:spcAft>
              <a:buClrTx/>
              <a:buSzTx/>
              <a:buNone/>
            </a:pPr>
            <a:endParaRPr lang="en-US">
              <a:ea typeface="+mn-ea"/>
              <a:cs typeface="Calibri" panose="020F0502020204030204" pitchFamily="34" charset="0"/>
            </a:endParaRPr>
          </a:p>
          <a:p>
            <a:pPr lvl="1">
              <a:spcBef>
                <a:spcPts val="0"/>
              </a:spcBef>
              <a:spcAft>
                <a:spcPts val="2400"/>
              </a:spcAft>
              <a:buClrTx/>
              <a:buSzTx/>
              <a:buFont typeface="Arial" panose="020B0604020202020204" pitchFamily="34" charset="0"/>
              <a:buChar char="•"/>
            </a:pPr>
            <a:endParaRPr lang="en-US"/>
          </a:p>
        </p:txBody>
      </p:sp>
      <p:grpSp>
        <p:nvGrpSpPr>
          <p:cNvPr id="39" name="Group 38">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0" name="Oval 39">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48246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457033" y="334885"/>
            <a:ext cx="10936289" cy="1644639"/>
          </a:xfrm>
        </p:spPr>
        <p:txBody>
          <a:bodyPr/>
          <a:lstStyle/>
          <a:p>
            <a:pPr algn="ctr"/>
            <a:r>
              <a:rPr lang="en-US" sz="6000" dirty="0"/>
              <a:t>PREVENTION:</a:t>
            </a:r>
            <a:br>
              <a:rPr lang="en-US" sz="6000" dirty="0"/>
            </a:br>
            <a:r>
              <a:rPr lang="en-US" sz="4400" dirty="0">
                <a:solidFill>
                  <a:srgbClr val="FF0000"/>
                </a:solidFill>
              </a:rPr>
              <a:t>WARNING SIGNS</a:t>
            </a:r>
            <a:endParaRPr lang="en-US" sz="6000" dirty="0">
              <a:solidFill>
                <a:srgbClr val="FF0000"/>
              </a:solidFill>
            </a:endParaRP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A35E04CB-4298-EC41-C6B9-E962BD5CA455}"/>
              </a:ext>
            </a:extLst>
          </p:cNvPr>
          <p:cNvGraphicFramePr/>
          <p:nvPr>
            <p:extLst>
              <p:ext uri="{D42A27DB-BD31-4B8C-83A1-F6EECF244321}">
                <p14:modId xmlns:p14="http://schemas.microsoft.com/office/powerpoint/2010/main" val="3403304542"/>
              </p:ext>
            </p:extLst>
          </p:nvPr>
        </p:nvGraphicFramePr>
        <p:xfrm>
          <a:off x="627855" y="224341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32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8"/>
            <a:ext cx="10936289" cy="1725359"/>
          </a:xfrm>
        </p:spPr>
        <p:txBody>
          <a:bodyPr/>
          <a:lstStyle/>
          <a:p>
            <a:pPr algn="ctr"/>
            <a:r>
              <a:rPr lang="en-US" sz="6000" dirty="0"/>
              <a:t>PREVENTION:</a:t>
            </a:r>
            <a:br>
              <a:rPr lang="en-US" sz="6000" dirty="0"/>
            </a:br>
            <a:r>
              <a:rPr lang="en-US" sz="4400" dirty="0">
                <a:solidFill>
                  <a:srgbClr val="FF0000"/>
                </a:solidFill>
              </a:rPr>
              <a:t>WARNING SIGNS</a:t>
            </a:r>
            <a:endParaRPr lang="en-US" sz="6000" dirty="0">
              <a:solidFill>
                <a:srgbClr val="FF0000"/>
              </a:solidFill>
            </a:endParaRP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ABCD272F-53EF-AB1B-08D8-F240B1447F9D}"/>
              </a:ext>
            </a:extLst>
          </p:cNvPr>
          <p:cNvGraphicFramePr/>
          <p:nvPr>
            <p:extLst>
              <p:ext uri="{D42A27DB-BD31-4B8C-83A1-F6EECF244321}">
                <p14:modId xmlns:p14="http://schemas.microsoft.com/office/powerpoint/2010/main" val="2856377816"/>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27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615930"/>
          </a:xfrm>
        </p:spPr>
        <p:txBody>
          <a:bodyPr/>
          <a:lstStyle/>
          <a:p>
            <a:pPr algn="ctr"/>
            <a:r>
              <a:rPr lang="en-US" sz="6000" dirty="0"/>
              <a:t>PREVENTION:</a:t>
            </a:r>
            <a:br>
              <a:rPr lang="en-US" sz="6000" dirty="0"/>
            </a:br>
            <a:r>
              <a:rPr lang="en-US" sz="4400" dirty="0">
                <a:solidFill>
                  <a:srgbClr val="FF0000"/>
                </a:solidFill>
              </a:rPr>
              <a:t>WARNING SIGNS</a:t>
            </a:r>
            <a:endParaRPr lang="en-US" sz="6000" dirty="0">
              <a:solidFill>
                <a:srgbClr val="FF0000"/>
              </a:solidFill>
            </a:endParaRP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9A0EE01F-BD26-0EB8-4F9C-7FAC6BB9A341}"/>
              </a:ext>
            </a:extLst>
          </p:cNvPr>
          <p:cNvGraphicFramePr/>
          <p:nvPr>
            <p:extLst>
              <p:ext uri="{D42A27DB-BD31-4B8C-83A1-F6EECF244321}">
                <p14:modId xmlns:p14="http://schemas.microsoft.com/office/powerpoint/2010/main" val="4230605724"/>
              </p:ext>
            </p:extLst>
          </p:nvPr>
        </p:nvGraphicFramePr>
        <p:xfrm>
          <a:off x="627855" y="2233893"/>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06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2CE7-FD25-42E3-AB52-73B889FD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EA8393-144C-4FCF-9A6C-1102F988A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C31E2E-65FD-40B6-B604-C096F5B75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97B9141-8535-472D-B922-E499D77F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605CD65F-BF66-4468-B683-A882ED3D2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251A7AF1-716F-4EC1-9804-7539576F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2" name="Rectangle 21">
            <a:extLst>
              <a:ext uri="{FF2B5EF4-FFF2-40B4-BE49-F238E27FC236}">
                <a16:creationId xmlns:a16="http://schemas.microsoft.com/office/drawing/2014/main" id="{3303B5C9-CEDF-4A81-8A47-2AD5FF158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0E10F806-B99A-42B4-889B-4868CBEB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3500" dirty="0">
                <a:blipFill dpi="0" rotWithShape="1">
                  <a:blip r:embed="rId4"/>
                  <a:srcRect/>
                  <a:tile tx="6350" ty="-127000" sx="65000" sy="64000" flip="none" algn="tl"/>
                </a:blipFill>
              </a:rPr>
              <a:t>PREVENTION: WARNING SIGNS</a:t>
            </a:r>
            <a:br>
              <a:rPr lang="en-US" sz="3500" dirty="0">
                <a:blipFill dpi="0" rotWithShape="1">
                  <a:blip r:embed="rId4"/>
                  <a:srcRect/>
                  <a:tile tx="6350" ty="-127000" sx="65000" sy="64000" flip="none" algn="tl"/>
                </a:blipFill>
              </a:rPr>
            </a:br>
            <a:r>
              <a:rPr lang="en-US" sz="3500" i="1" dirty="0">
                <a:blipFill dpi="0" rotWithShape="1">
                  <a:blip r:embed="rId4"/>
                  <a:srcRect/>
                  <a:tile tx="6350" ty="-127000" sx="65000" sy="64000" flip="none" algn="tl"/>
                </a:blipFill>
              </a:rPr>
              <a:t>Someone Knows Something</a:t>
            </a:r>
            <a:endParaRPr lang="en-US" sz="3500" dirty="0">
              <a:blipFill dpi="0" rotWithShape="1">
                <a:blip r:embed="rId4"/>
                <a:srcRect/>
                <a:tile tx="6350" ty="-127000" sx="65000" sy="64000" flip="none" algn="tl"/>
              </a:blipFill>
            </a:endParaRP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1069848" y="5827916"/>
            <a:ext cx="9052560" cy="444868"/>
          </a:xfrm>
        </p:spPr>
        <p:txBody>
          <a:bodyPr vert="horz" lIns="91440" tIns="45720" rIns="91440" bIns="45720" rtlCol="0">
            <a:normAutofit/>
          </a:bodyPr>
          <a:lstStyle/>
          <a:p>
            <a:pPr marL="0" lvl="2" indent="0">
              <a:spcBef>
                <a:spcPts val="1200"/>
              </a:spcBef>
              <a:spcAft>
                <a:spcPts val="1200"/>
              </a:spcAft>
              <a:buNone/>
            </a:pPr>
            <a:r>
              <a:rPr lang="en-US" sz="2200"/>
              <a:t> </a:t>
            </a:r>
          </a:p>
        </p:txBody>
      </p:sp>
      <p:pic>
        <p:nvPicPr>
          <p:cNvPr id="7" name="Picture 6">
            <a:extLst>
              <a:ext uri="{FF2B5EF4-FFF2-40B4-BE49-F238E27FC236}">
                <a16:creationId xmlns:a16="http://schemas.microsoft.com/office/drawing/2014/main" id="{F0C1176D-C893-45CE-A5E2-729E0ACD6632}"/>
              </a:ext>
            </a:extLst>
          </p:cNvPr>
          <p:cNvPicPr>
            <a:picLocks noChangeAspect="1"/>
          </p:cNvPicPr>
          <p:nvPr/>
        </p:nvPicPr>
        <p:blipFill>
          <a:blip r:embed="rId6"/>
          <a:stretch>
            <a:fillRect/>
          </a:stretch>
        </p:blipFill>
        <p:spPr>
          <a:xfrm>
            <a:off x="635457" y="640080"/>
            <a:ext cx="7288987" cy="3316489"/>
          </a:xfrm>
          <a:prstGeom prst="rect">
            <a:avLst/>
          </a:prstGeom>
        </p:spPr>
      </p:pic>
      <p:grpSp>
        <p:nvGrpSpPr>
          <p:cNvPr id="26" name="Group 25">
            <a:extLst>
              <a:ext uri="{FF2B5EF4-FFF2-40B4-BE49-F238E27FC236}">
                <a16:creationId xmlns:a16="http://schemas.microsoft.com/office/drawing/2014/main" id="{98DD031E-DB8E-412F-9C78-D88798F76B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7" name="Oval 26">
              <a:extLst>
                <a:ext uri="{FF2B5EF4-FFF2-40B4-BE49-F238E27FC236}">
                  <a16:creationId xmlns:a16="http://schemas.microsoft.com/office/drawing/2014/main" id="{C4330CBA-D95E-4413-BBBE-580F921CD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26DCDE6B-2EE6-455B-981D-B3D04F9A1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780255" y="2224368"/>
            <a:ext cx="1093628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2800" dirty="0"/>
          </a:p>
        </p:txBody>
      </p:sp>
    </p:spTree>
    <p:extLst>
      <p:ext uri="{BB962C8B-B14F-4D97-AF65-F5344CB8AC3E}">
        <p14:creationId xmlns:p14="http://schemas.microsoft.com/office/powerpoint/2010/main" val="426105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normAutofit fontScale="90000"/>
          </a:bodyPr>
          <a:lstStyle/>
          <a:p>
            <a:pPr algn="ctr"/>
            <a:r>
              <a:rPr lang="en-US" sz="4800" dirty="0"/>
              <a:t>RESPONDING TO ACTIVE SHOOTER</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256D2732-FBC9-6D52-1667-43064ECD8659}"/>
              </a:ext>
            </a:extLst>
          </p:cNvPr>
          <p:cNvGraphicFramePr/>
          <p:nvPr>
            <p:extLst>
              <p:ext uri="{D42A27DB-BD31-4B8C-83A1-F6EECF244321}">
                <p14:modId xmlns:p14="http://schemas.microsoft.com/office/powerpoint/2010/main" val="3338349468"/>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69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CEC95FD-AD5D-DA6A-B6BF-6FC482BA8209}"/>
              </a:ext>
            </a:extLst>
          </p:cNvPr>
          <p:cNvSpPr>
            <a:spLocks noGrp="1"/>
          </p:cNvSpPr>
          <p:nvPr>
            <p:ph type="title"/>
          </p:nvPr>
        </p:nvSpPr>
        <p:spPr/>
        <p:txBody>
          <a:bodyPr/>
          <a:lstStyle/>
          <a:p>
            <a:endParaRPr lang="en-GB" dirty="0"/>
          </a:p>
        </p:txBody>
      </p:sp>
      <p:sp>
        <p:nvSpPr>
          <p:cNvPr id="10" name="Title 1">
            <a:extLst>
              <a:ext uri="{FF2B5EF4-FFF2-40B4-BE49-F238E27FC236}">
                <a16:creationId xmlns:a16="http://schemas.microsoft.com/office/drawing/2014/main" id="{8B4D0133-568E-C4FC-D685-56ACD3469B50}"/>
              </a:ext>
            </a:extLst>
          </p:cNvPr>
          <p:cNvSpPr txBox="1">
            <a:spLocks/>
          </p:cNvSpPr>
          <p:nvPr/>
        </p:nvSpPr>
        <p:spPr>
          <a:xfrm>
            <a:off x="1442039" y="248345"/>
            <a:ext cx="8985196" cy="952026"/>
          </a:xfrm>
          <a:prstGeom prst="rect">
            <a:avLst/>
          </a:prstGeom>
        </p:spPr>
        <p:txBody>
          <a:bodyPr vert="horz" lIns="0" tIns="0" rIns="0" bIns="0" rtlCol="0" anchor="ctr" anchorCtr="0">
            <a:noAutofit/>
          </a:bodyPr>
          <a:lstStyle>
            <a:lvl1pPr algn="ctr" defTabSz="914400" rtl="0" eaLnBrk="1" latinLnBrk="0" hangingPunct="1">
              <a:lnSpc>
                <a:spcPct val="80000"/>
              </a:lnSpc>
              <a:spcBef>
                <a:spcPct val="0"/>
              </a:spcBef>
              <a:buNone/>
              <a:defRPr sz="13800" b="1" kern="1200" cap="none" spc="-150" baseline="0">
                <a:solidFill>
                  <a:schemeClr val="tx1"/>
                </a:solidFill>
                <a:latin typeface="+mj-lt"/>
                <a:ea typeface="+mj-ea"/>
                <a:cs typeface="+mj-cs"/>
              </a:defRPr>
            </a:lvl1pPr>
          </a:lstStyle>
          <a:p>
            <a:r>
              <a:rPr lang="en-US" sz="5400" b="0" dirty="0">
                <a:solidFill>
                  <a:schemeClr val="bg1"/>
                </a:solidFill>
              </a:rPr>
              <a:t>REGULATORY LANDSCAPE</a:t>
            </a:r>
          </a:p>
        </p:txBody>
      </p:sp>
      <p:sp>
        <p:nvSpPr>
          <p:cNvPr id="12" name="Rectangle: Rounded Corners 11">
            <a:extLst>
              <a:ext uri="{FF2B5EF4-FFF2-40B4-BE49-F238E27FC236}">
                <a16:creationId xmlns:a16="http://schemas.microsoft.com/office/drawing/2014/main" id="{E801194A-99F3-354A-1CB9-42F468D4FE29}"/>
              </a:ext>
            </a:extLst>
          </p:cNvPr>
          <p:cNvSpPr/>
          <p:nvPr/>
        </p:nvSpPr>
        <p:spPr>
          <a:xfrm>
            <a:off x="590349" y="1782949"/>
            <a:ext cx="11106351" cy="20432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1">
            <a:extLst>
              <a:ext uri="{FF2B5EF4-FFF2-40B4-BE49-F238E27FC236}">
                <a16:creationId xmlns:a16="http://schemas.microsoft.com/office/drawing/2014/main" id="{371576DE-6C17-EC2C-D2C0-442BB6AE70C4}"/>
              </a:ext>
            </a:extLst>
          </p:cNvPr>
          <p:cNvSpPr txBox="1">
            <a:spLocks/>
          </p:cNvSpPr>
          <p:nvPr/>
        </p:nvSpPr>
        <p:spPr>
          <a:xfrm>
            <a:off x="770123" y="1959677"/>
            <a:ext cx="10021050" cy="2895868"/>
          </a:xfrm>
          <a:prstGeom prst="rect">
            <a:avLst/>
          </a:prstGeom>
        </p:spPr>
        <p:txBody>
          <a:bodyPr vert="horz" lIns="0" tIns="0" rIns="0" bIns="0" rtlCol="0" anchor="t" anchorCtr="0">
            <a:noAutofit/>
          </a:bodyPr>
          <a:lstStyle>
            <a:defPPr>
              <a:defRPr lang="en-US"/>
            </a:defPPr>
            <a:lvl1pPr marL="0" algn="r" defTabSz="914400" rtl="0" eaLnBrk="1" latinLnBrk="0" hangingPunct="1">
              <a:defRPr sz="80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b="1" spc="-33" dirty="0">
                <a:solidFill>
                  <a:schemeClr val="tx1"/>
                </a:solidFill>
                <a:latin typeface="+mj-lt"/>
              </a:rPr>
              <a:t>OSHA</a:t>
            </a:r>
            <a:r>
              <a:rPr lang="en-US" sz="3200" b="1" spc="-33" dirty="0">
                <a:solidFill>
                  <a:schemeClr val="tx1"/>
                </a:solidFill>
                <a:latin typeface="+mj-lt"/>
                <a:ea typeface="+mn-lt"/>
                <a:cs typeface="+mn-lt"/>
              </a:rPr>
              <a:t> requirements </a:t>
            </a:r>
            <a:endParaRPr lang="en-US" sz="3200" b="1" dirty="0">
              <a:solidFill>
                <a:schemeClr val="tx1"/>
              </a:solidFill>
              <a:latin typeface="+mj-lt"/>
              <a:ea typeface="+mn-lt"/>
              <a:cs typeface="+mn-lt"/>
            </a:endParaRPr>
          </a:p>
          <a:p>
            <a:pPr marL="472428" lvl="1" indent="-228594">
              <a:buFont typeface="Arial"/>
              <a:buChar char="•"/>
            </a:pPr>
            <a:r>
              <a:rPr lang="en-US" sz="2000" spc="-33" dirty="0">
                <a:latin typeface="+mj-lt"/>
                <a:ea typeface="+mn-lt"/>
                <a:cs typeface="+mn-lt"/>
              </a:rPr>
              <a:t>General Duty Clause Section 5(a)(1) - an employer is required to furnish a place of employment which is free from recognized hazards that are causing and  likely to cause death or serious physical injury to its employees</a:t>
            </a:r>
            <a:endParaRPr lang="en-US" sz="2000" dirty="0">
              <a:latin typeface="+mj-lt"/>
              <a:ea typeface="+mn-lt"/>
              <a:cs typeface="+mn-lt"/>
            </a:endParaRPr>
          </a:p>
          <a:p>
            <a:pPr marL="472428" lvl="1" indent="-228594">
              <a:buFont typeface="Arial"/>
              <a:buChar char="•"/>
            </a:pPr>
            <a:r>
              <a:rPr lang="en-US" sz="2000" spc="-33" dirty="0">
                <a:latin typeface="+mj-lt"/>
                <a:ea typeface="+mn-lt"/>
                <a:cs typeface="+mn-lt"/>
              </a:rPr>
              <a:t>Active shooter is now a recognized hazard </a:t>
            </a:r>
            <a:endParaRPr lang="en-US" sz="2000" dirty="0">
              <a:latin typeface="+mj-lt"/>
            </a:endParaRPr>
          </a:p>
        </p:txBody>
      </p:sp>
      <p:sp>
        <p:nvSpPr>
          <p:cNvPr id="14" name="Rectangle: Rounded Corners 13">
            <a:extLst>
              <a:ext uri="{FF2B5EF4-FFF2-40B4-BE49-F238E27FC236}">
                <a16:creationId xmlns:a16="http://schemas.microsoft.com/office/drawing/2014/main" id="{9C22E536-198A-B515-60F3-7723842545D1}"/>
              </a:ext>
            </a:extLst>
          </p:cNvPr>
          <p:cNvSpPr/>
          <p:nvPr/>
        </p:nvSpPr>
        <p:spPr>
          <a:xfrm>
            <a:off x="590349" y="4051038"/>
            <a:ext cx="11106351" cy="255134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
            <a:extLst>
              <a:ext uri="{FF2B5EF4-FFF2-40B4-BE49-F238E27FC236}">
                <a16:creationId xmlns:a16="http://schemas.microsoft.com/office/drawing/2014/main" id="{EBD9769E-7185-9254-1E15-95537CDB9200}"/>
              </a:ext>
            </a:extLst>
          </p:cNvPr>
          <p:cNvSpPr txBox="1">
            <a:spLocks/>
          </p:cNvSpPr>
          <p:nvPr/>
        </p:nvSpPr>
        <p:spPr>
          <a:xfrm>
            <a:off x="770123" y="4227766"/>
            <a:ext cx="10746804" cy="1811884"/>
          </a:xfrm>
          <a:prstGeom prst="rect">
            <a:avLst/>
          </a:prstGeom>
        </p:spPr>
        <p:txBody>
          <a:bodyPr vert="horz" lIns="0" tIns="0" rIns="0" bIns="0" rtlCol="0" anchor="t" anchorCtr="0">
            <a:noAutofit/>
          </a:bodyPr>
          <a:lstStyle>
            <a:defPPr>
              <a:defRPr lang="en-US"/>
            </a:defPPr>
            <a:lvl1pPr marL="0" algn="r" defTabSz="914400" rtl="0" eaLnBrk="1" latinLnBrk="0" hangingPunct="1">
              <a:defRPr sz="80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b="1" spc="-33" dirty="0">
                <a:solidFill>
                  <a:schemeClr val="tx1"/>
                </a:solidFill>
                <a:latin typeface="+mj-lt"/>
              </a:rPr>
              <a:t>Employer liability</a:t>
            </a:r>
          </a:p>
          <a:p>
            <a:pPr marL="285750" indent="-285750" algn="l">
              <a:buFont typeface="Arial" panose="020B0604020202020204" pitchFamily="34" charset="0"/>
              <a:buChar char="•"/>
            </a:pPr>
            <a:r>
              <a:rPr lang="en-GB" sz="1800" spc="-33" dirty="0">
                <a:solidFill>
                  <a:schemeClr val="tx1"/>
                </a:solidFill>
                <a:latin typeface="+mj-lt"/>
              </a:rPr>
              <a:t>Liability is on the employer to train their employees to recognize the indicators of a potential active shooter and how to respond when they are faced with an  actual active shooter situation </a:t>
            </a:r>
          </a:p>
          <a:p>
            <a:pPr marL="285750" indent="-285750" algn="l">
              <a:buFont typeface="Arial" panose="020B0604020202020204" pitchFamily="34" charset="0"/>
              <a:buChar char="•"/>
            </a:pPr>
            <a:r>
              <a:rPr lang="en-GB" sz="1800" spc="-33" dirty="0">
                <a:solidFill>
                  <a:schemeClr val="tx1"/>
                </a:solidFill>
                <a:latin typeface="+mj-lt"/>
              </a:rPr>
              <a:t>Civil lawsuits – negligence </a:t>
            </a:r>
          </a:p>
          <a:p>
            <a:pPr marL="285750" indent="-285750" algn="l">
              <a:buFont typeface="Arial" panose="020B0604020202020204" pitchFamily="34" charset="0"/>
              <a:buChar char="•"/>
            </a:pPr>
            <a:r>
              <a:rPr lang="en-GB" sz="1800" spc="-33" dirty="0">
                <a:solidFill>
                  <a:schemeClr val="tx1"/>
                </a:solidFill>
                <a:latin typeface="+mj-lt"/>
              </a:rPr>
              <a:t>Training to recognize potential shooters and respond </a:t>
            </a:r>
          </a:p>
          <a:p>
            <a:pPr marL="285750" indent="-285750" algn="l">
              <a:buFont typeface="Arial" panose="020B0604020202020204" pitchFamily="34" charset="0"/>
              <a:buChar char="•"/>
            </a:pPr>
            <a:r>
              <a:rPr lang="en-GB" sz="1800" spc="-33" dirty="0">
                <a:solidFill>
                  <a:schemeClr val="tx1"/>
                </a:solidFill>
                <a:latin typeface="+mj-lt"/>
              </a:rPr>
              <a:t>Training needs to be made available and safeguards put in place</a:t>
            </a:r>
          </a:p>
          <a:p>
            <a:pPr marL="285750" indent="-285750" algn="l">
              <a:buFont typeface="Arial" panose="020B0604020202020204" pitchFamily="34" charset="0"/>
              <a:buChar char="•"/>
            </a:pPr>
            <a:r>
              <a:rPr lang="en-GB" sz="1800" spc="-33" dirty="0">
                <a:solidFill>
                  <a:schemeClr val="tx1"/>
                </a:solidFill>
                <a:latin typeface="+mj-lt"/>
              </a:rPr>
              <a:t> Location of insured’s business becoming more frequently targeted for claims of negligent security and employee / 3rd party welfare</a:t>
            </a:r>
          </a:p>
        </p:txBody>
      </p:sp>
    </p:spTree>
    <p:extLst>
      <p:ext uri="{BB962C8B-B14F-4D97-AF65-F5344CB8AC3E}">
        <p14:creationId xmlns:p14="http://schemas.microsoft.com/office/powerpoint/2010/main" val="3199768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EA8C75-D53B-67F8-AFAB-7F6614C28D2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8D893CB-B79C-4582-819E-CAD1EF349952}"/>
              </a:ext>
            </a:extLst>
          </p:cNvPr>
          <p:cNvSpPr>
            <a:spLocks noGrp="1"/>
          </p:cNvSpPr>
          <p:nvPr>
            <p:ph type="title"/>
          </p:nvPr>
        </p:nvSpPr>
        <p:spPr>
          <a:xfrm>
            <a:off x="563314" y="342748"/>
            <a:ext cx="11367245" cy="952026"/>
          </a:xfrm>
        </p:spPr>
        <p:txBody>
          <a:bodyPr>
            <a:normAutofit fontScale="90000"/>
          </a:bodyPr>
          <a:lstStyle/>
          <a:p>
            <a:pPr algn="ctr"/>
            <a:r>
              <a:rPr lang="en-US" sz="5400" dirty="0">
                <a:solidFill>
                  <a:schemeClr val="tx1"/>
                </a:solidFill>
              </a:rPr>
              <a:t>TRADITIONAL INSURANCE OPTIONS</a:t>
            </a:r>
          </a:p>
        </p:txBody>
      </p:sp>
      <p:sp>
        <p:nvSpPr>
          <p:cNvPr id="73" name="Slide Number Placeholder 5">
            <a:extLst>
              <a:ext uri="{FF2B5EF4-FFF2-40B4-BE49-F238E27FC236}">
                <a16:creationId xmlns:a16="http://schemas.microsoft.com/office/drawing/2014/main" id="{30896E4E-93C6-A146-8E56-B68C51523B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5DBEE-2C30-4F1D-BD15-3944EDF442B6}" type="slidenum">
              <a:rPr kumimoji="0" lang="en-GB" sz="1100" b="0" i="0" u="none" strike="noStrike" kern="1200" cap="none" spc="0" normalizeH="0" baseline="0" noProof="0" smtClean="0">
                <a:ln>
                  <a:noFill/>
                </a:ln>
                <a:solidFill>
                  <a:srgbClr val="283E3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283E36"/>
              </a:solidFill>
              <a:effectLst/>
              <a:uLnTx/>
              <a:uFillTx/>
              <a:latin typeface="Arial"/>
              <a:ea typeface="+mn-ea"/>
              <a:cs typeface="+mn-cs"/>
            </a:endParaRPr>
          </a:p>
        </p:txBody>
      </p:sp>
      <p:graphicFrame>
        <p:nvGraphicFramePr>
          <p:cNvPr id="4" name="Table 4">
            <a:extLst>
              <a:ext uri="{FF2B5EF4-FFF2-40B4-BE49-F238E27FC236}">
                <a16:creationId xmlns:a16="http://schemas.microsoft.com/office/drawing/2014/main" id="{A540A031-E746-21EC-A8AE-A7851CAB6664}"/>
              </a:ext>
            </a:extLst>
          </p:cNvPr>
          <p:cNvGraphicFramePr>
            <a:graphicFrameLocks noGrp="1"/>
          </p:cNvGraphicFramePr>
          <p:nvPr>
            <p:extLst>
              <p:ext uri="{D42A27DB-BD31-4B8C-83A1-F6EECF244321}">
                <p14:modId xmlns:p14="http://schemas.microsoft.com/office/powerpoint/2010/main" val="763643809"/>
              </p:ext>
            </p:extLst>
          </p:nvPr>
        </p:nvGraphicFramePr>
        <p:xfrm>
          <a:off x="1379255" y="1975649"/>
          <a:ext cx="9433490" cy="4479697"/>
        </p:xfrm>
        <a:graphic>
          <a:graphicData uri="http://schemas.openxmlformats.org/drawingml/2006/table">
            <a:tbl>
              <a:tblPr firstRow="1" bandRow="1">
                <a:tableStyleId>{5C22544A-7EE6-4342-B048-85BDC9FD1C3A}</a:tableStyleId>
              </a:tblPr>
              <a:tblGrid>
                <a:gridCol w="4716745">
                  <a:extLst>
                    <a:ext uri="{9D8B030D-6E8A-4147-A177-3AD203B41FA5}">
                      <a16:colId xmlns:a16="http://schemas.microsoft.com/office/drawing/2014/main" val="3817117904"/>
                    </a:ext>
                  </a:extLst>
                </a:gridCol>
                <a:gridCol w="4716745">
                  <a:extLst>
                    <a:ext uri="{9D8B030D-6E8A-4147-A177-3AD203B41FA5}">
                      <a16:colId xmlns:a16="http://schemas.microsoft.com/office/drawing/2014/main" val="465249220"/>
                    </a:ext>
                  </a:extLst>
                </a:gridCol>
              </a:tblGrid>
              <a:tr h="343718">
                <a:tc>
                  <a:txBody>
                    <a:bodyPr/>
                    <a:lstStyle/>
                    <a:p>
                      <a:r>
                        <a:rPr lang="en-GB" sz="1800">
                          <a:latin typeface="+mj-lt"/>
                        </a:rPr>
                        <a:t>General Liability</a:t>
                      </a:r>
                    </a:p>
                  </a:txBody>
                  <a:tcPr/>
                </a:tc>
                <a:tc>
                  <a:txBody>
                    <a:bodyPr/>
                    <a:lstStyle/>
                    <a:p>
                      <a:r>
                        <a:rPr lang="en-GB" sz="1800">
                          <a:latin typeface="+mj-lt"/>
                        </a:rPr>
                        <a:t>Terrorism </a:t>
                      </a:r>
                    </a:p>
                  </a:txBody>
                  <a:tcPr/>
                </a:tc>
                <a:extLst>
                  <a:ext uri="{0D108BD9-81ED-4DB2-BD59-A6C34878D82A}">
                    <a16:rowId xmlns:a16="http://schemas.microsoft.com/office/drawing/2014/main" val="1668141471"/>
                  </a:ext>
                </a:extLst>
              </a:tr>
              <a:tr h="1460802">
                <a:tc>
                  <a:txBody>
                    <a:bodyPr/>
                    <a:lstStyle/>
                    <a:p>
                      <a:pPr marL="171450" indent="-171450">
                        <a:buFont typeface="Arial" panose="020B0604020202020204" pitchFamily="34" charset="0"/>
                        <a:buChar char="•"/>
                      </a:pPr>
                      <a:r>
                        <a:rPr lang="en-GB" sz="1200"/>
                        <a:t>May not respond unless the insured is deemed liable</a:t>
                      </a:r>
                    </a:p>
                    <a:p>
                      <a:pPr marL="171450" indent="-171450">
                        <a:buFont typeface="Arial" panose="020B0604020202020204" pitchFamily="34" charset="0"/>
                        <a:buChar char="•"/>
                      </a:pPr>
                      <a:r>
                        <a:rPr lang="en-GB" sz="1200"/>
                        <a:t>Ambiguity regarding personal attacks against customers or other third parties</a:t>
                      </a:r>
                    </a:p>
                    <a:p>
                      <a:pPr marL="171450" indent="-171450">
                        <a:buFont typeface="Arial" panose="020B0604020202020204" pitchFamily="34" charset="0"/>
                        <a:buChar char="•"/>
                      </a:pPr>
                      <a:r>
                        <a:rPr lang="en-GB" sz="1200"/>
                        <a:t>Excludes employees</a:t>
                      </a:r>
                    </a:p>
                    <a:p>
                      <a:pPr marL="171450" indent="-171450">
                        <a:buFont typeface="Arial" panose="020B0604020202020204" pitchFamily="34" charset="0"/>
                        <a:buChar char="•"/>
                      </a:pPr>
                      <a:r>
                        <a:rPr lang="en-GB" sz="1200"/>
                        <a:t>Excludes damage to property of subsequent business interruption</a:t>
                      </a:r>
                    </a:p>
                    <a:p>
                      <a:pPr marL="171450" indent="-171450">
                        <a:buFont typeface="Arial" panose="020B0604020202020204" pitchFamily="34" charset="0"/>
                        <a:buChar char="•"/>
                      </a:pPr>
                      <a:r>
                        <a:rPr lang="en-GB" sz="1200"/>
                        <a:t>High SIR</a:t>
                      </a:r>
                    </a:p>
                    <a:p>
                      <a:pPr marL="171450" indent="-171450">
                        <a:buFont typeface="Arial" panose="020B0604020202020204" pitchFamily="34" charset="0"/>
                        <a:buChar char="•"/>
                      </a:pPr>
                      <a:r>
                        <a:rPr lang="en-GB" sz="1200"/>
                        <a:t>Occurrence = Accident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Terrorism defined as political, religious or ideological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Physical damage trigger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Third part cover purchased as separate add-on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No crisis management</a:t>
                      </a:r>
                    </a:p>
                    <a:p>
                      <a:endParaRPr lang="en-GB" dirty="0"/>
                    </a:p>
                  </a:txBody>
                  <a:tcPr/>
                </a:tc>
                <a:extLst>
                  <a:ext uri="{0D108BD9-81ED-4DB2-BD59-A6C34878D82A}">
                    <a16:rowId xmlns:a16="http://schemas.microsoft.com/office/drawing/2014/main" val="2802476326"/>
                  </a:ext>
                </a:extLst>
              </a:tr>
              <a:tr h="343718">
                <a:tc>
                  <a:txBody>
                    <a:bodyPr/>
                    <a:lstStyle/>
                    <a:p>
                      <a:r>
                        <a:rPr lang="en-GB" sz="1800" b="1">
                          <a:solidFill>
                            <a:schemeClr val="bg1"/>
                          </a:solidFill>
                          <a:latin typeface="+mj-lt"/>
                        </a:rPr>
                        <a:t>Workers Compensation</a:t>
                      </a:r>
                    </a:p>
                  </a:txBody>
                  <a:tcPr>
                    <a:solidFill>
                      <a:schemeClr val="tx2"/>
                    </a:solidFill>
                  </a:tcPr>
                </a:tc>
                <a:tc>
                  <a:txBody>
                    <a:bodyPr/>
                    <a:lstStyle/>
                    <a:p>
                      <a:r>
                        <a:rPr lang="en-GB" sz="1800" b="1">
                          <a:solidFill>
                            <a:schemeClr val="bg1"/>
                          </a:solidFill>
                          <a:latin typeface="+mj-lt"/>
                        </a:rPr>
                        <a:t>TRIPRA</a:t>
                      </a:r>
                    </a:p>
                  </a:txBody>
                  <a:tcPr>
                    <a:solidFill>
                      <a:schemeClr val="tx2"/>
                    </a:solidFill>
                  </a:tcPr>
                </a:tc>
                <a:extLst>
                  <a:ext uri="{0D108BD9-81ED-4DB2-BD59-A6C34878D82A}">
                    <a16:rowId xmlns:a16="http://schemas.microsoft.com/office/drawing/2014/main" val="165639091"/>
                  </a:ext>
                </a:extLst>
              </a:tr>
              <a:tr h="687436">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Varies by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Excludes property damage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Excludes injuries to any third party</a:t>
                      </a:r>
                      <a:endParaRPr lang="en-GB"/>
                    </a:p>
                  </a:txBody>
                  <a:tcPr>
                    <a:solidFill>
                      <a:srgbClr val="F2CCDE"/>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$5m triggers threshold for property and casualty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“Certified” acts of terrorism only</a:t>
                      </a:r>
                    </a:p>
                    <a:p>
                      <a:endParaRPr lang="en-GB"/>
                    </a:p>
                  </a:txBody>
                  <a:tcPr>
                    <a:solidFill>
                      <a:srgbClr val="F2CCDE"/>
                    </a:solidFill>
                  </a:tcPr>
                </a:tc>
                <a:extLst>
                  <a:ext uri="{0D108BD9-81ED-4DB2-BD59-A6C34878D82A}">
                    <a16:rowId xmlns:a16="http://schemas.microsoft.com/office/drawing/2014/main" val="644849874"/>
                  </a:ext>
                </a:extLst>
              </a:tr>
              <a:tr h="343718">
                <a:tc>
                  <a:txBody>
                    <a:bodyPr/>
                    <a:lstStyle/>
                    <a:p>
                      <a:r>
                        <a:rPr lang="en-GB" sz="1800" b="1">
                          <a:solidFill>
                            <a:schemeClr val="bg1"/>
                          </a:solidFill>
                          <a:latin typeface="+mj-lt"/>
                        </a:rPr>
                        <a:t>Workplace Violence</a:t>
                      </a:r>
                    </a:p>
                  </a:txBody>
                  <a:tcPr>
                    <a:solidFill>
                      <a:schemeClr val="accent1"/>
                    </a:solidFill>
                  </a:tcPr>
                </a:tc>
                <a:tc>
                  <a:txBody>
                    <a:bodyPr/>
                    <a:lstStyle/>
                    <a:p>
                      <a:r>
                        <a:rPr lang="en-GB" sz="1800" b="1">
                          <a:solidFill>
                            <a:schemeClr val="bg1"/>
                          </a:solidFill>
                          <a:latin typeface="+mj-lt"/>
                        </a:rPr>
                        <a:t>Property All Risk</a:t>
                      </a:r>
                    </a:p>
                  </a:txBody>
                  <a:tcPr>
                    <a:solidFill>
                      <a:schemeClr val="accent1"/>
                    </a:solidFill>
                  </a:tcPr>
                </a:tc>
                <a:extLst>
                  <a:ext uri="{0D108BD9-81ED-4DB2-BD59-A6C34878D82A}">
                    <a16:rowId xmlns:a16="http://schemas.microsoft.com/office/drawing/2014/main" val="367884412"/>
                  </a:ext>
                </a:extLst>
              </a:tr>
              <a:tr h="60150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Excludes injuries to any third party</a:t>
                      </a:r>
                    </a:p>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Requires physical damage trigger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If sublimit are offered for various services they are often extremely restrictive </a:t>
                      </a:r>
                      <a:endParaRPr lang="en-GB"/>
                    </a:p>
                  </a:txBody>
                  <a:tcPr/>
                </a:tc>
                <a:extLst>
                  <a:ext uri="{0D108BD9-81ED-4DB2-BD59-A6C34878D82A}">
                    <a16:rowId xmlns:a16="http://schemas.microsoft.com/office/drawing/2014/main" val="2462726148"/>
                  </a:ext>
                </a:extLst>
              </a:tr>
              <a:tr h="456337">
                <a:tc gridSpan="2">
                  <a:txBody>
                    <a:bodyPr/>
                    <a:lstStyle/>
                    <a:p>
                      <a:pPr algn="ctr"/>
                      <a:r>
                        <a:rPr lang="en-GB" b="1" dirty="0">
                          <a:solidFill>
                            <a:schemeClr val="bg1"/>
                          </a:solidFill>
                          <a:latin typeface="+mj-lt"/>
                        </a:rPr>
                        <a:t>Little to no prevention or crisis management services</a:t>
                      </a:r>
                    </a:p>
                  </a:txBody>
                  <a:tcPr anchor="ctr">
                    <a:solidFill>
                      <a:schemeClr val="accent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txBody>
                  <a:tcPr/>
                </a:tc>
                <a:extLst>
                  <a:ext uri="{0D108BD9-81ED-4DB2-BD59-A6C34878D82A}">
                    <a16:rowId xmlns:a16="http://schemas.microsoft.com/office/drawing/2014/main" val="372678649"/>
                  </a:ext>
                </a:extLst>
              </a:tr>
            </a:tbl>
          </a:graphicData>
        </a:graphic>
      </p:graphicFrame>
    </p:spTree>
    <p:extLst>
      <p:ext uri="{BB962C8B-B14F-4D97-AF65-F5344CB8AC3E}">
        <p14:creationId xmlns:p14="http://schemas.microsoft.com/office/powerpoint/2010/main" val="1420677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normAutofit fontScale="90000"/>
          </a:bodyPr>
          <a:lstStyle/>
          <a:p>
            <a:pPr algn="ctr"/>
            <a:r>
              <a:rPr lang="en-US" sz="5400" dirty="0"/>
              <a:t>INSURANCE CONSIDERATIONS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10" name="Content Placeholder 2">
            <a:extLst>
              <a:ext uri="{FF2B5EF4-FFF2-40B4-BE49-F238E27FC236}">
                <a16:creationId xmlns:a16="http://schemas.microsoft.com/office/drawing/2014/main" id="{F38AA61F-11AD-CAAD-D505-B5A51B1AB1D6}"/>
              </a:ext>
            </a:extLst>
          </p:cNvPr>
          <p:cNvGraphicFramePr/>
          <p:nvPr/>
        </p:nvGraphicFramePr>
        <p:xfrm>
          <a:off x="627855" y="1502230"/>
          <a:ext cx="10936289" cy="4917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46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6000" dirty="0"/>
              <a:t>LEGAL ISSUES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C0DE74E1-5BF9-8489-2EE7-5FF7F7DC6732}"/>
              </a:ext>
            </a:extLst>
          </p:cNvPr>
          <p:cNvGraphicFramePr/>
          <p:nvPr>
            <p:extLst>
              <p:ext uri="{D42A27DB-BD31-4B8C-83A1-F6EECF244321}">
                <p14:modId xmlns:p14="http://schemas.microsoft.com/office/powerpoint/2010/main" val="942368885"/>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361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6000" dirty="0"/>
              <a:t>LEGAL ISSUES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B374AD80-696D-303A-5D62-BF35B7C8E9E6}"/>
              </a:ext>
            </a:extLst>
          </p:cNvPr>
          <p:cNvGraphicFramePr/>
          <p:nvPr>
            <p:extLst>
              <p:ext uri="{D42A27DB-BD31-4B8C-83A1-F6EECF244321}">
                <p14:modId xmlns:p14="http://schemas.microsoft.com/office/powerpoint/2010/main" val="3198478321"/>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31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4EE958-9201-24CF-C122-D7D6361F2A4E}"/>
              </a:ext>
            </a:extLst>
          </p:cNvPr>
          <p:cNvPicPr>
            <a:picLocks noChangeAspect="1"/>
          </p:cNvPicPr>
          <p:nvPr/>
        </p:nvPicPr>
        <p:blipFill>
          <a:blip r:embed="rId4"/>
          <a:stretch>
            <a:fillRect/>
          </a:stretch>
        </p:blipFill>
        <p:spPr>
          <a:xfrm>
            <a:off x="2606382" y="803062"/>
            <a:ext cx="6979234" cy="5251874"/>
          </a:xfrm>
          <a:prstGeom prst="rect">
            <a:avLst/>
          </a:prstGeom>
        </p:spPr>
      </p:pic>
    </p:spTree>
    <p:extLst>
      <p:ext uri="{BB962C8B-B14F-4D97-AF65-F5344CB8AC3E}">
        <p14:creationId xmlns:p14="http://schemas.microsoft.com/office/powerpoint/2010/main" val="2509730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065424"/>
          </a:xfrm>
        </p:spPr>
        <p:txBody>
          <a:bodyPr>
            <a:normAutofit fontScale="90000"/>
          </a:bodyPr>
          <a:lstStyle/>
          <a:p>
            <a:pPr algn="ctr"/>
            <a:r>
              <a:rPr lang="en-US" sz="5400" dirty="0"/>
              <a:t>THE PROBLEM WITH NEGLIGENCE</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627855" y="1623528"/>
            <a:ext cx="10936289" cy="479632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chemeClr val="tx1"/>
              </a:buClr>
              <a:buNone/>
            </a:pPr>
            <a:r>
              <a:rPr lang="en-US" sz="2800" dirty="0"/>
              <a:t>In a perfect world, jurors would dispassionately follow the law.</a:t>
            </a:r>
          </a:p>
          <a:p>
            <a:pPr marL="0" indent="0">
              <a:buNone/>
            </a:pPr>
            <a:r>
              <a:rPr lang="en-US" sz="2800" dirty="0"/>
              <a:t>However, many factors influence deliberations, including:</a:t>
            </a:r>
          </a:p>
          <a:p>
            <a:pPr>
              <a:buClr>
                <a:schemeClr val="tx1"/>
              </a:buClr>
              <a:buFont typeface="Arial" panose="020B0604020202020204" pitchFamily="34" charset="0"/>
              <a:buChar char="•"/>
            </a:pPr>
            <a:r>
              <a:rPr lang="en-US" sz="2800" dirty="0"/>
              <a:t>Sympathy for victims and the “reverse-engineering” of verdicts</a:t>
            </a:r>
          </a:p>
          <a:p>
            <a:pPr>
              <a:buClr>
                <a:schemeClr val="tx1"/>
              </a:buClr>
              <a:buFont typeface="Arial" panose="020B0604020202020204" pitchFamily="34" charset="0"/>
              <a:buChar char="•"/>
            </a:pPr>
            <a:r>
              <a:rPr lang="en-US" sz="2800" dirty="0"/>
              <a:t>Concern for community safety </a:t>
            </a:r>
          </a:p>
          <a:p>
            <a:pPr>
              <a:buClr>
                <a:schemeClr val="tx1"/>
              </a:buClr>
              <a:buFont typeface="Arial" panose="020B0604020202020204" pitchFamily="34" charset="0"/>
              <a:buChar char="•"/>
            </a:pPr>
            <a:r>
              <a:rPr lang="en-US" sz="2800" dirty="0"/>
              <a:t>“Sending a Message” to corporate America</a:t>
            </a:r>
          </a:p>
          <a:p>
            <a:pPr>
              <a:buClr>
                <a:schemeClr val="tx1"/>
              </a:buClr>
              <a:buFont typeface="Arial" panose="020B0604020202020204" pitchFamily="34" charset="0"/>
              <a:buChar char="•"/>
            </a:pPr>
            <a:r>
              <a:rPr lang="en-US" sz="2800" dirty="0"/>
              <a:t>20/20 Hindsight- the puzzle is easy to see once assembled</a:t>
            </a:r>
          </a:p>
          <a:p>
            <a:pPr>
              <a:buClr>
                <a:schemeClr val="tx1"/>
              </a:buClr>
              <a:buFont typeface="Arial" panose="020B0604020202020204" pitchFamily="34" charset="0"/>
              <a:buChar char="•"/>
            </a:pPr>
            <a:r>
              <a:rPr lang="en-US" sz="2800" dirty="0"/>
              <a:t>The emerging notion that all harm should be compensable, with or without fault – particularly where large institutions are involved</a:t>
            </a:r>
          </a:p>
          <a:p>
            <a:pPr>
              <a:buClr>
                <a:schemeClr val="tx1"/>
              </a:buClr>
              <a:buFont typeface="Arial" panose="020B0604020202020204" pitchFamily="34" charset="0"/>
              <a:buChar char="•"/>
            </a:pPr>
            <a:r>
              <a:rPr lang="en-US" sz="2800" dirty="0"/>
              <a:t>Disturbing trends to place more blame on an [innocent] business than the criminal </a:t>
            </a:r>
          </a:p>
          <a:p>
            <a:pPr lvl="1">
              <a:buClr>
                <a:schemeClr val="tx1"/>
              </a:buClr>
              <a:buFont typeface="Arial" panose="020B0604020202020204" pitchFamily="34" charset="0"/>
              <a:buChar char="•"/>
            </a:pPr>
            <a:endParaRPr lang="en-US" sz="2600" dirty="0"/>
          </a:p>
        </p:txBody>
      </p:sp>
    </p:spTree>
    <p:extLst>
      <p:ext uri="{BB962C8B-B14F-4D97-AF65-F5344CB8AC3E}">
        <p14:creationId xmlns:p14="http://schemas.microsoft.com/office/powerpoint/2010/main" val="2172340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normAutofit fontScale="90000"/>
          </a:bodyPr>
          <a:lstStyle/>
          <a:p>
            <a:pPr algn="ctr"/>
            <a:r>
              <a:rPr lang="en-US" sz="4800" dirty="0"/>
              <a:t>DEFENSE ATTORNEY OBSERVATIONS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627855" y="2224368"/>
            <a:ext cx="1093628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Aft>
                <a:spcPts val="1200"/>
              </a:spcAft>
              <a:buClr>
                <a:schemeClr val="tx1"/>
              </a:buClr>
              <a:buNone/>
            </a:pPr>
            <a:r>
              <a:rPr lang="en-US" sz="2800" dirty="0"/>
              <a:t>  </a:t>
            </a:r>
            <a:endParaRPr lang="en-US" sz="2400" dirty="0"/>
          </a:p>
        </p:txBody>
      </p:sp>
      <p:graphicFrame>
        <p:nvGraphicFramePr>
          <p:cNvPr id="9" name="Content Placeholder 2">
            <a:extLst>
              <a:ext uri="{FF2B5EF4-FFF2-40B4-BE49-F238E27FC236}">
                <a16:creationId xmlns:a16="http://schemas.microsoft.com/office/drawing/2014/main" id="{5E711CE9-2F95-EAD7-D102-0E24350D366E}"/>
              </a:ext>
            </a:extLst>
          </p:cNvPr>
          <p:cNvGraphicFramePr/>
          <p:nvPr/>
        </p:nvGraphicFramePr>
        <p:xfrm>
          <a:off x="627855" y="1594740"/>
          <a:ext cx="10936289" cy="497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995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normAutofit fontScale="90000"/>
          </a:bodyPr>
          <a:lstStyle/>
          <a:p>
            <a:pPr algn="ctr"/>
            <a:r>
              <a:rPr lang="en-US" sz="4800" dirty="0"/>
              <a:t>THE WORLD OF 20/20 HINDSIGHT</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627855" y="2224368"/>
            <a:ext cx="1093628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Aft>
                <a:spcPts val="1200"/>
              </a:spcAft>
              <a:buClr>
                <a:schemeClr val="tx1"/>
              </a:buClr>
              <a:buNone/>
            </a:pPr>
            <a:r>
              <a:rPr lang="en-US" sz="2800" dirty="0"/>
              <a:t>  </a:t>
            </a:r>
            <a:endParaRPr lang="en-US" sz="2400" dirty="0"/>
          </a:p>
        </p:txBody>
      </p:sp>
      <p:graphicFrame>
        <p:nvGraphicFramePr>
          <p:cNvPr id="9" name="Content Placeholder 2">
            <a:extLst>
              <a:ext uri="{FF2B5EF4-FFF2-40B4-BE49-F238E27FC236}">
                <a16:creationId xmlns:a16="http://schemas.microsoft.com/office/drawing/2014/main" id="{1888BF5D-2775-E69D-8D2D-6FD9B25E9D29}"/>
              </a:ext>
            </a:extLst>
          </p:cNvPr>
          <p:cNvGraphicFramePr/>
          <p:nvPr>
            <p:extLst>
              <p:ext uri="{D42A27DB-BD31-4B8C-83A1-F6EECF244321}">
                <p14:modId xmlns:p14="http://schemas.microsoft.com/office/powerpoint/2010/main" val="2323852466"/>
              </p:ext>
            </p:extLst>
          </p:nvPr>
        </p:nvGraphicFramePr>
        <p:xfrm>
          <a:off x="627855" y="23767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321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9">
            <a:extLst>
              <a:ext uri="{FF2B5EF4-FFF2-40B4-BE49-F238E27FC236}">
                <a16:creationId xmlns:a16="http://schemas.microsoft.com/office/drawing/2014/main" id="{463E2FE9-FAF3-450E-861A-54D0A8CFB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DC141-8FEB-D4B3-7EB0-0ACE25F33E76}"/>
              </a:ext>
            </a:extLst>
          </p:cNvPr>
          <p:cNvSpPr>
            <a:spLocks noGrp="1"/>
          </p:cNvSpPr>
          <p:nvPr>
            <p:ph type="title"/>
          </p:nvPr>
        </p:nvSpPr>
        <p:spPr>
          <a:xfrm>
            <a:off x="1069848" y="4588335"/>
            <a:ext cx="10058400" cy="1609344"/>
          </a:xfrm>
        </p:spPr>
        <p:txBody>
          <a:bodyPr>
            <a:normAutofit/>
          </a:bodyPr>
          <a:lstStyle/>
          <a:p>
            <a:r>
              <a:rPr lang="en-US" dirty="0"/>
              <a:t>THE ISSUE OF “NUCLEAR VERDICTS</a:t>
            </a:r>
          </a:p>
        </p:txBody>
      </p:sp>
      <p:sp>
        <p:nvSpPr>
          <p:cNvPr id="3" name="Content Placeholder 2">
            <a:extLst>
              <a:ext uri="{FF2B5EF4-FFF2-40B4-BE49-F238E27FC236}">
                <a16:creationId xmlns:a16="http://schemas.microsoft.com/office/drawing/2014/main" id="{B77A1ECC-0F1D-2CB4-B106-CC595C9C1EFD}"/>
              </a:ext>
            </a:extLst>
          </p:cNvPr>
          <p:cNvSpPr>
            <a:spLocks noGrp="1"/>
          </p:cNvSpPr>
          <p:nvPr>
            <p:ph idx="1"/>
          </p:nvPr>
        </p:nvSpPr>
        <p:spPr>
          <a:xfrm>
            <a:off x="1069848" y="100209"/>
            <a:ext cx="10058400" cy="4254570"/>
          </a:xfrm>
        </p:spPr>
        <p:txBody>
          <a:bodyPr anchor="b">
            <a:normAutofit/>
          </a:bodyPr>
          <a:lstStyle/>
          <a:p>
            <a:r>
              <a:rPr lang="en-US" dirty="0"/>
              <a:t>Recent Examples</a:t>
            </a:r>
          </a:p>
          <a:p>
            <a:endParaRPr lang="en-US" dirty="0"/>
          </a:p>
          <a:p>
            <a:pPr lvl="1"/>
            <a:r>
              <a:rPr lang="en-US" dirty="0"/>
              <a:t>Sexual Molestation –  San Jose - 2 High School Students - $105, 000,000</a:t>
            </a:r>
          </a:p>
          <a:p>
            <a:pPr lvl="1"/>
            <a:r>
              <a:rPr lang="en-US" dirty="0"/>
              <a:t>Sexual Molestation – Marin -Coach Brushed Genitals - $10,000,000</a:t>
            </a:r>
          </a:p>
          <a:p>
            <a:pPr lvl="1"/>
            <a:r>
              <a:rPr lang="en-US" dirty="0"/>
              <a:t>Wrongful death –Butte County - seasonal laborer – $10,000,000</a:t>
            </a:r>
          </a:p>
          <a:p>
            <a:pPr lvl="1"/>
            <a:r>
              <a:rPr lang="en-US" dirty="0"/>
              <a:t>Brain Injury – Orange County – Hotel -  $60,000,000</a:t>
            </a:r>
          </a:p>
          <a:p>
            <a:pPr lvl="1"/>
            <a:r>
              <a:rPr lang="en-US" dirty="0"/>
              <a:t>Sexual Assault – Locker room by teammates – Sacramento - $2,700,000; $100,000 pre-trial settlement for second Plaintiff.</a:t>
            </a:r>
          </a:p>
          <a:p>
            <a:pPr lvl="1"/>
            <a:endParaRPr lang="en-US" dirty="0"/>
          </a:p>
        </p:txBody>
      </p:sp>
      <p:sp>
        <p:nvSpPr>
          <p:cNvPr id="59" name="Rectangle 51">
            <a:extLst>
              <a:ext uri="{FF2B5EF4-FFF2-40B4-BE49-F238E27FC236}">
                <a16:creationId xmlns:a16="http://schemas.microsoft.com/office/drawing/2014/main" id="{B4CD5EDE-D3EC-49C1-9A9B-88C47606D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3">
            <a:extLst>
              <a:ext uri="{FF2B5EF4-FFF2-40B4-BE49-F238E27FC236}">
                <a16:creationId xmlns:a16="http://schemas.microsoft.com/office/drawing/2014/main" id="{C33E4ED5-D66B-4F39-9509-117636F0B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1" name="Oval 55">
            <a:extLst>
              <a:ext uri="{FF2B5EF4-FFF2-40B4-BE49-F238E27FC236}">
                <a16:creationId xmlns:a16="http://schemas.microsoft.com/office/drawing/2014/main" id="{8573AAF9-111A-4C2F-A36D-746158924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024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CE89E-C6E2-6824-4281-65294BE35043}"/>
              </a:ext>
            </a:extLst>
          </p:cNvPr>
          <p:cNvSpPr>
            <a:spLocks noGrp="1"/>
          </p:cNvSpPr>
          <p:nvPr>
            <p:ph type="title"/>
          </p:nvPr>
        </p:nvSpPr>
        <p:spPr>
          <a:xfrm>
            <a:off x="1069848" y="484632"/>
            <a:ext cx="10058400" cy="1609344"/>
          </a:xfrm>
        </p:spPr>
        <p:txBody>
          <a:bodyPr>
            <a:normAutofit/>
          </a:bodyPr>
          <a:lstStyle/>
          <a:p>
            <a:r>
              <a:rPr lang="en-US"/>
              <a:t>ESSENTIAL INGREDIENTS</a:t>
            </a:r>
          </a:p>
        </p:txBody>
      </p:sp>
      <p:grpSp>
        <p:nvGrpSpPr>
          <p:cNvPr id="19" name="Group 18">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E5327B41-4530-1918-97D1-E1F05045A8F6}"/>
              </a:ext>
            </a:extLst>
          </p:cNvPr>
          <p:cNvGraphicFramePr>
            <a:graphicFrameLocks noGrp="1"/>
          </p:cNvGraphicFramePr>
          <p:nvPr>
            <p:ph idx="1"/>
            <p:extLst>
              <p:ext uri="{D42A27DB-BD31-4B8C-83A1-F6EECF244321}">
                <p14:modId xmlns:p14="http://schemas.microsoft.com/office/powerpoint/2010/main" val="739041861"/>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4922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BA8EC7DA-58D2-F581-826E-B10E33FFC6E8}"/>
              </a:ext>
            </a:extLst>
          </p:cNvPr>
          <p:cNvSpPr>
            <a:spLocks noGrp="1"/>
          </p:cNvSpPr>
          <p:nvPr>
            <p:ph type="title"/>
          </p:nvPr>
        </p:nvSpPr>
        <p:spPr>
          <a:xfrm>
            <a:off x="643468" y="643466"/>
            <a:ext cx="3686312" cy="5528734"/>
          </a:xfrm>
        </p:spPr>
        <p:txBody>
          <a:bodyPr>
            <a:normAutofit/>
          </a:bodyPr>
          <a:lstStyle/>
          <a:p>
            <a:pPr algn="r"/>
            <a:r>
              <a:rPr lang="en-US">
                <a:solidFill>
                  <a:srgbClr val="FFFFFF"/>
                </a:solidFill>
              </a:rPr>
              <a:t>WHILE THE DEFENSE SLEPT…</a:t>
            </a:r>
          </a:p>
        </p:txBody>
      </p:sp>
      <p:graphicFrame>
        <p:nvGraphicFramePr>
          <p:cNvPr id="13" name="Content Placeholder 2">
            <a:extLst>
              <a:ext uri="{FF2B5EF4-FFF2-40B4-BE49-F238E27FC236}">
                <a16:creationId xmlns:a16="http://schemas.microsoft.com/office/drawing/2014/main" id="{EE00E00F-B597-F10F-C0F6-404B090D60F3}"/>
              </a:ext>
            </a:extLst>
          </p:cNvPr>
          <p:cNvGraphicFramePr>
            <a:graphicFrameLocks noGrp="1"/>
          </p:cNvGraphicFramePr>
          <p:nvPr>
            <p:ph idx="1"/>
            <p:extLst>
              <p:ext uri="{D42A27DB-BD31-4B8C-83A1-F6EECF244321}">
                <p14:modId xmlns:p14="http://schemas.microsoft.com/office/powerpoint/2010/main" val="11847946"/>
              </p:ext>
            </p:extLst>
          </p:nvPr>
        </p:nvGraphicFramePr>
        <p:xfrm>
          <a:off x="5053780" y="599768"/>
          <a:ext cx="6074467" cy="5572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1663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22"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831A1E7-2534-8F13-4BC3-10CF03E1A3E8}"/>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THE DEFENSE IS WAKING UP</a:t>
            </a:r>
          </a:p>
        </p:txBody>
      </p:sp>
      <p:sp>
        <p:nvSpPr>
          <p:cNvPr id="25" name="Rectangle 2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68CED61-FC4C-1539-C84E-F0CA6AF003E7}"/>
              </a:ext>
            </a:extLst>
          </p:cNvPr>
          <p:cNvSpPr>
            <a:spLocks noGrp="1"/>
          </p:cNvSpPr>
          <p:nvPr>
            <p:ph idx="1"/>
          </p:nvPr>
        </p:nvSpPr>
        <p:spPr>
          <a:xfrm>
            <a:off x="6081089" y="725394"/>
            <a:ext cx="5142658" cy="5407212"/>
          </a:xfrm>
        </p:spPr>
        <p:txBody>
          <a:bodyPr anchor="ctr">
            <a:normAutofit/>
          </a:bodyPr>
          <a:lstStyle/>
          <a:p>
            <a:r>
              <a:rPr lang="en-US" dirty="0"/>
              <a:t>Credit – Bob Tyson of Tyson Mendes – “NUCLEAR VERDICTS” </a:t>
            </a:r>
          </a:p>
          <a:p>
            <a:pPr lvl="1"/>
            <a:r>
              <a:rPr lang="en-US" dirty="0">
                <a:hlinkClick r:id="rId6"/>
              </a:rPr>
              <a:t>www.tysonmendes.com</a:t>
            </a:r>
            <a:r>
              <a:rPr lang="en-US" dirty="0"/>
              <a:t> </a:t>
            </a:r>
          </a:p>
          <a:p>
            <a:pPr marL="457200" lvl="1" indent="0">
              <a:buNone/>
            </a:pPr>
            <a:endParaRPr lang="en-US" dirty="0"/>
          </a:p>
          <a:p>
            <a:r>
              <a:rPr lang="en-US" dirty="0"/>
              <a:t>While the Defense Industry focused on metrics and audits – the game changed dramatically</a:t>
            </a:r>
          </a:p>
          <a:p>
            <a:pPr marL="0" indent="0">
              <a:buNone/>
            </a:pPr>
            <a:endParaRPr lang="en-US" dirty="0"/>
          </a:p>
          <a:p>
            <a:r>
              <a:rPr lang="en-US" dirty="0"/>
              <a:t>POST-COVID expectations were shattered</a:t>
            </a:r>
          </a:p>
          <a:p>
            <a:pPr lvl="1"/>
            <a:r>
              <a:rPr lang="en-US" dirty="0"/>
              <a:t>Surely juries would be more conservative after the long dark lockdown</a:t>
            </a:r>
          </a:p>
          <a:p>
            <a:pPr marL="457200" lvl="1" indent="0">
              <a:buNone/>
            </a:pPr>
            <a:endParaRPr lang="en-US" dirty="0"/>
          </a:p>
          <a:p>
            <a:r>
              <a:rPr lang="en-US" dirty="0"/>
              <a:t>Juries now more than ever  - appear to be exercising power and respond when angry at the defense </a:t>
            </a:r>
          </a:p>
        </p:txBody>
      </p:sp>
    </p:spTree>
    <p:extLst>
      <p:ext uri="{BB962C8B-B14F-4D97-AF65-F5344CB8AC3E}">
        <p14:creationId xmlns:p14="http://schemas.microsoft.com/office/powerpoint/2010/main" val="4171997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21F9943-28F5-4620-A11C-C60C52AE4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BE7229-51F4-4FFC-A3CD-EC1A822D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1CB95-0066-831D-7D1B-E980A0E2A8DC}"/>
              </a:ext>
            </a:extLst>
          </p:cNvPr>
          <p:cNvSpPr>
            <a:spLocks noGrp="1"/>
          </p:cNvSpPr>
          <p:nvPr>
            <p:ph type="title"/>
          </p:nvPr>
        </p:nvSpPr>
        <p:spPr>
          <a:xfrm>
            <a:off x="1069848" y="4846002"/>
            <a:ext cx="10058400" cy="1522993"/>
          </a:xfrm>
        </p:spPr>
        <p:txBody>
          <a:bodyPr>
            <a:normAutofit/>
          </a:bodyPr>
          <a:lstStyle/>
          <a:p>
            <a:r>
              <a:rPr lang="en-US" sz="5100"/>
              <a:t>JUROR ANGER AND POWER</a:t>
            </a:r>
          </a:p>
        </p:txBody>
      </p:sp>
      <p:grpSp>
        <p:nvGrpSpPr>
          <p:cNvPr id="28" name="Group 27">
            <a:extLst>
              <a:ext uri="{FF2B5EF4-FFF2-40B4-BE49-F238E27FC236}">
                <a16:creationId xmlns:a16="http://schemas.microsoft.com/office/drawing/2014/main" id="{68D1A95B-47FF-4CC5-B58D-5C606CEC29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DFE3B04D-0917-4735-B219-073B42C03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0" name="Oval 29">
              <a:extLst>
                <a:ext uri="{FF2B5EF4-FFF2-40B4-BE49-F238E27FC236}">
                  <a16:creationId xmlns:a16="http://schemas.microsoft.com/office/drawing/2014/main" id="{78460770-2B4D-4249-9739-4AC3B03D3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Content Placeholder 2">
            <a:extLst>
              <a:ext uri="{FF2B5EF4-FFF2-40B4-BE49-F238E27FC236}">
                <a16:creationId xmlns:a16="http://schemas.microsoft.com/office/drawing/2014/main" id="{4E203865-8AD4-5922-F945-0030E7DF6781}"/>
              </a:ext>
            </a:extLst>
          </p:cNvPr>
          <p:cNvGraphicFramePr>
            <a:graphicFrameLocks noGrp="1"/>
          </p:cNvGraphicFramePr>
          <p:nvPr>
            <p:ph idx="1"/>
            <p:extLst>
              <p:ext uri="{D42A27DB-BD31-4B8C-83A1-F6EECF244321}">
                <p14:modId xmlns:p14="http://schemas.microsoft.com/office/powerpoint/2010/main" val="2425302854"/>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08649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0A925-8B38-460D-A45B-2426748F81D9}"/>
              </a:ext>
            </a:extLst>
          </p:cNvPr>
          <p:cNvSpPr>
            <a:spLocks noGrp="1"/>
          </p:cNvSpPr>
          <p:nvPr>
            <p:ph type="title"/>
          </p:nvPr>
        </p:nvSpPr>
        <p:spPr>
          <a:xfrm>
            <a:off x="382280" y="484632"/>
            <a:ext cx="6743844" cy="1609344"/>
          </a:xfrm>
        </p:spPr>
        <p:txBody>
          <a:bodyPr>
            <a:normAutofit/>
          </a:bodyPr>
          <a:lstStyle/>
          <a:p>
            <a:r>
              <a:rPr lang="en-US">
                <a:latin typeface="Calibri" panose="020F0502020204030204" pitchFamily="34" charset="0"/>
                <a:cs typeface="Calibri" panose="020F0502020204030204" pitchFamily="34" charset="0"/>
              </a:rPr>
              <a:t>QUESTIONS/COMMENTS</a:t>
            </a:r>
            <a:br>
              <a:rPr lang="en-US">
                <a:latin typeface="Calibri" panose="020F0502020204030204" pitchFamily="34" charset="0"/>
                <a:cs typeface="Calibri" panose="020F0502020204030204" pitchFamily="34" charset="0"/>
              </a:rPr>
            </a:br>
            <a:endParaRPr lang="en-US"/>
          </a:p>
        </p:txBody>
      </p:sp>
      <p:sp>
        <p:nvSpPr>
          <p:cNvPr id="3" name="Content Placeholder 2">
            <a:extLst>
              <a:ext uri="{FF2B5EF4-FFF2-40B4-BE49-F238E27FC236}">
                <a16:creationId xmlns:a16="http://schemas.microsoft.com/office/drawing/2014/main" id="{C8E07B08-4EFF-4B03-BCFB-2792077C8683}"/>
              </a:ext>
            </a:extLst>
          </p:cNvPr>
          <p:cNvSpPr>
            <a:spLocks noGrp="1"/>
          </p:cNvSpPr>
          <p:nvPr>
            <p:ph idx="1"/>
          </p:nvPr>
        </p:nvSpPr>
        <p:spPr>
          <a:xfrm>
            <a:off x="382279" y="2121408"/>
            <a:ext cx="6743845" cy="4050792"/>
          </a:xfrm>
        </p:spPr>
        <p:txBody>
          <a:bodyPr>
            <a:normAutofit/>
          </a:bodyPr>
          <a:lstStyle/>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r>
              <a:rPr lang="en-US" sz="1800"/>
              <a:t>3638 American River Dr.  Sacramento, CA 95864-5901  916-978-3434</a:t>
            </a:r>
          </a:p>
          <a:p>
            <a:pPr marL="0" indent="0">
              <a:buNone/>
            </a:pPr>
            <a:r>
              <a:rPr lang="en-US" sz="1800"/>
              <a:t>www.mathenysears.com</a:t>
            </a:r>
          </a:p>
        </p:txBody>
      </p:sp>
      <p:pic>
        <p:nvPicPr>
          <p:cNvPr id="6" name="Picture 5">
            <a:extLst>
              <a:ext uri="{FF2B5EF4-FFF2-40B4-BE49-F238E27FC236}">
                <a16:creationId xmlns:a16="http://schemas.microsoft.com/office/drawing/2014/main" id="{5B84D5D1-549B-CA0F-5F4C-A1205264763A}"/>
              </a:ext>
            </a:extLst>
          </p:cNvPr>
          <p:cNvPicPr>
            <a:picLocks noChangeAspect="1"/>
          </p:cNvPicPr>
          <p:nvPr/>
        </p:nvPicPr>
        <p:blipFill>
          <a:blip r:embed="rId5"/>
          <a:stretch>
            <a:fillRect/>
          </a:stretch>
        </p:blipFill>
        <p:spPr>
          <a:xfrm>
            <a:off x="8203460" y="2669652"/>
            <a:ext cx="3369177" cy="1221326"/>
          </a:xfrm>
          <a:prstGeom prst="rect">
            <a:avLst/>
          </a:prstGeom>
        </p:spPr>
      </p:pic>
      <p:grpSp>
        <p:nvGrpSpPr>
          <p:cNvPr id="22" name="Group 21">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11364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0">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2">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7" name="Group 14">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8" name="Rectangle 18">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3BC153-B8A8-B6F1-4943-260FAB978AE7}"/>
              </a:ext>
            </a:extLst>
          </p:cNvPr>
          <p:cNvSpPr>
            <a:spLocks noGrp="1"/>
          </p:cNvSpPr>
          <p:nvPr>
            <p:ph type="title"/>
          </p:nvPr>
        </p:nvSpPr>
        <p:spPr>
          <a:xfrm>
            <a:off x="5297763" y="643467"/>
            <a:ext cx="6271758" cy="5571066"/>
          </a:xfrm>
        </p:spPr>
        <p:txBody>
          <a:bodyPr vert="horz" lIns="91440" tIns="45720" rIns="91440" bIns="45720" rtlCol="0" anchor="ctr">
            <a:normAutofit/>
          </a:bodyPr>
          <a:lstStyle/>
          <a:p>
            <a:pPr>
              <a:lnSpc>
                <a:spcPct val="80000"/>
              </a:lnSpc>
            </a:pPr>
            <a:r>
              <a:rPr lang="en-US" sz="8000" cap="all">
                <a:blipFill dpi="0" rotWithShape="1">
                  <a:blip r:embed="rId4"/>
                  <a:srcRect/>
                  <a:tile tx="6350" ty="-127000" sx="65000" sy="64000" flip="none" algn="tl"/>
                </a:blipFill>
              </a:rPr>
              <a:t>APPENDIX</a:t>
            </a:r>
          </a:p>
        </p:txBody>
      </p:sp>
    </p:spTree>
    <p:extLst>
      <p:ext uri="{BB962C8B-B14F-4D97-AF65-F5344CB8AC3E}">
        <p14:creationId xmlns:p14="http://schemas.microsoft.com/office/powerpoint/2010/main" val="330263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C2470417-D0DB-4EF9-B24D-533252BDD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 name="Oval 50">
              <a:extLst>
                <a:ext uri="{FF2B5EF4-FFF2-40B4-BE49-F238E27FC236}">
                  <a16:creationId xmlns:a16="http://schemas.microsoft.com/office/drawing/2014/main" id="{5DD43A5E-96FC-4417-AAAA-6D22205AE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2" name="Oval 51">
              <a:extLst>
                <a:ext uri="{FF2B5EF4-FFF2-40B4-BE49-F238E27FC236}">
                  <a16:creationId xmlns:a16="http://schemas.microsoft.com/office/drawing/2014/main" id="{AC8EC610-CBFB-4415-82B2-94F68101C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4" name="Rectangle 53">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2280" y="484632"/>
            <a:ext cx="6743844" cy="1609344"/>
          </a:xfrm>
        </p:spPr>
        <p:txBody>
          <a:bodyPr vert="horz" lIns="91440" tIns="45720" rIns="91440" bIns="45720" rtlCol="0" anchor="ctr">
            <a:normAutofit/>
          </a:bodyPr>
          <a:lstStyle/>
          <a:p>
            <a:r>
              <a:rPr lang="en-US" sz="4800"/>
              <a:t>WHAT IS A MASS SHOOTING?</a:t>
            </a:r>
          </a:p>
        </p:txBody>
      </p:sp>
      <p:sp>
        <p:nvSpPr>
          <p:cNvPr id="2" name="Content Placeholder 1"/>
          <p:cNvSpPr>
            <a:spLocks noGrp="1"/>
          </p:cNvSpPr>
          <p:nvPr>
            <p:ph sz="quarter" idx="11"/>
          </p:nvPr>
        </p:nvSpPr>
        <p:spPr>
          <a:xfrm>
            <a:off x="382279" y="2121408"/>
            <a:ext cx="6743845" cy="4050792"/>
          </a:xfrm>
        </p:spPr>
        <p:txBody>
          <a:bodyPr vert="horz" lIns="91440" tIns="45720" rIns="91440" bIns="45720" rtlCol="0">
            <a:normAutofit/>
          </a:bodyPr>
          <a:lstStyle/>
          <a:p>
            <a:pPr marL="228594"/>
            <a:r>
              <a:rPr lang="en-US" sz="1800" b="1"/>
              <a:t>FBI Definition</a:t>
            </a:r>
          </a:p>
          <a:p>
            <a:pPr marL="472428" lvl="1"/>
            <a:r>
              <a:rPr lang="en-US" sz="1800"/>
              <a:t>Actively engaged in killing or attempting to kill people in a populated area</a:t>
            </a:r>
          </a:p>
          <a:p>
            <a:pPr marL="472428" lvl="1"/>
            <a:r>
              <a:rPr lang="en-US" sz="1800"/>
              <a:t>3 or more fatalities</a:t>
            </a:r>
          </a:p>
          <a:p>
            <a:pPr marL="228594"/>
            <a:r>
              <a:rPr lang="en-US" sz="1800" b="1"/>
              <a:t>Gun Violence Archive / Media</a:t>
            </a:r>
          </a:p>
          <a:p>
            <a:pPr marL="472428" lvl="1"/>
            <a:r>
              <a:rPr lang="en-US" sz="1800"/>
              <a:t>4 or more shot and / or killed</a:t>
            </a:r>
          </a:p>
          <a:p>
            <a:pPr marL="228594"/>
            <a:r>
              <a:rPr lang="en-US" sz="1800" b="1"/>
              <a:t>Who commits these acts?</a:t>
            </a:r>
          </a:p>
          <a:p>
            <a:pPr marL="472428" lvl="1"/>
            <a:r>
              <a:rPr lang="en-US" sz="1800"/>
              <a:t>Customers, clients, patients, and other 3</a:t>
            </a:r>
            <a:r>
              <a:rPr lang="en-US" sz="1800" baseline="30000"/>
              <a:t>rd</a:t>
            </a:r>
            <a:r>
              <a:rPr lang="en-US" sz="1800"/>
              <a:t> parties</a:t>
            </a:r>
          </a:p>
          <a:p>
            <a:pPr marL="472428" lvl="1"/>
            <a:r>
              <a:rPr lang="en-US" sz="1800"/>
              <a:t>Employees or supervisors</a:t>
            </a:r>
          </a:p>
          <a:p>
            <a:pPr marL="472428" lvl="1"/>
            <a:r>
              <a:rPr lang="en-US" sz="1800"/>
              <a:t>Domestic partners or relatives of employees</a:t>
            </a:r>
          </a:p>
          <a:p>
            <a:pPr marL="472428" lvl="1"/>
            <a:r>
              <a:rPr lang="en-US" sz="1800"/>
              <a:t>Typically, males between the age of 18 and 25 who are often victims of bullying</a:t>
            </a:r>
          </a:p>
        </p:txBody>
      </p:sp>
      <p:pic>
        <p:nvPicPr>
          <p:cNvPr id="23" name="Picture 5">
            <a:extLst>
              <a:ext uri="{FF2B5EF4-FFF2-40B4-BE49-F238E27FC236}">
                <a16:creationId xmlns:a16="http://schemas.microsoft.com/office/drawing/2014/main" id="{D343CECF-7F3B-0DC0-38C4-A10F1384981C}"/>
              </a:ext>
            </a:extLst>
          </p:cNvPr>
          <p:cNvPicPr>
            <a:picLocks noChangeAspect="1"/>
          </p:cNvPicPr>
          <p:nvPr/>
        </p:nvPicPr>
        <p:blipFill rotWithShape="1">
          <a:blip r:embed="rId7"/>
          <a:srcRect l="20867" r="11377"/>
          <a:stretch/>
        </p:blipFill>
        <p:spPr>
          <a:xfrm>
            <a:off x="8203460" y="794059"/>
            <a:ext cx="3369177" cy="4972513"/>
          </a:xfrm>
          <a:prstGeom prst="rect">
            <a:avLst/>
          </a:prstGeom>
        </p:spPr>
      </p:pic>
      <p:grpSp>
        <p:nvGrpSpPr>
          <p:cNvPr id="56" name="Group 55">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7" name="Oval 56">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8" name="Oval 57">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p:cNvSpPr>
            <a:spLocks noGrp="1"/>
          </p:cNvSpPr>
          <p:nvPr>
            <p:ph type="sldNum" sz="quarter" idx="4"/>
          </p:nvPr>
        </p:nvSpPr>
        <p:spPr>
          <a:xfrm>
            <a:off x="11311128" y="6272784"/>
            <a:ext cx="640080" cy="365125"/>
          </a:xfrm>
        </p:spPr>
        <p:txBody>
          <a:bodyPr vert="horz" lIns="91440" tIns="45720" rIns="91440" bIns="45720" rtlCol="0" anchor="ctr">
            <a:normAutofit/>
          </a:bodyPr>
          <a:lstStyle/>
          <a:p>
            <a:pPr algn="ctr" defTabSz="914400">
              <a:spcAft>
                <a:spcPts val="600"/>
              </a:spcAft>
            </a:pPr>
            <a:fld id="{7DE16A9C-B6C6-41B6-9AB3-1A73FC5CCEBF}" type="slidenum">
              <a:rPr lang="en-US" sz="1400">
                <a:solidFill>
                  <a:srgbClr val="FFFFFF"/>
                </a:solidFill>
                <a:latin typeface="+mn-lt"/>
                <a:cs typeface="+mn-cs"/>
              </a:rPr>
              <a:pPr algn="ctr" defTabSz="914400">
                <a:spcAft>
                  <a:spcPts val="600"/>
                </a:spcAft>
              </a:pPr>
              <a:t>5</a:t>
            </a:fld>
            <a:endParaRPr lang="en-US" sz="1400">
              <a:solidFill>
                <a:srgbClr val="FFFFFF"/>
              </a:solidFill>
              <a:latin typeface="+mn-lt"/>
              <a:cs typeface="+mn-cs"/>
            </a:endParaRPr>
          </a:p>
        </p:txBody>
      </p:sp>
    </p:spTree>
    <p:extLst>
      <p:ext uri="{BB962C8B-B14F-4D97-AF65-F5344CB8AC3E}">
        <p14:creationId xmlns:p14="http://schemas.microsoft.com/office/powerpoint/2010/main" val="405683954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normAutofit fontScale="90000"/>
          </a:bodyPr>
          <a:lstStyle/>
          <a:p>
            <a:pPr algn="ctr"/>
            <a:r>
              <a:rPr lang="en-US" sz="5400" dirty="0"/>
              <a:t>TRAINING FOR ACTIVE SHOOTER</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627855" y="2224368"/>
            <a:ext cx="1093628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chemeClr val="tx1"/>
              </a:buClr>
              <a:buNone/>
            </a:pPr>
            <a:r>
              <a:rPr lang="en-US" sz="2800" b="1" dirty="0"/>
              <a:t>Create an Emergency Action Plan (EAP)</a:t>
            </a:r>
            <a:r>
              <a:rPr lang="en-US" sz="2800" dirty="0"/>
              <a:t> and conduct training exercises.  Together, the EAP and training exercises will prepare your staff to effectively respond and help minimize loss of life. </a:t>
            </a:r>
          </a:p>
          <a:p>
            <a:pPr marL="0" indent="0">
              <a:buClr>
                <a:schemeClr val="tx1"/>
              </a:buClr>
              <a:buNone/>
            </a:pPr>
            <a:endParaRPr lang="en-US" sz="2800" b="1" dirty="0"/>
          </a:p>
          <a:p>
            <a:pPr marL="0" indent="0">
              <a:buClr>
                <a:schemeClr val="tx1"/>
              </a:buClr>
              <a:buNone/>
            </a:pPr>
            <a:r>
              <a:rPr lang="en-US" sz="2800" b="1" dirty="0"/>
              <a:t>Components of an EAP</a:t>
            </a:r>
            <a:r>
              <a:rPr lang="en-US" sz="2800" dirty="0"/>
              <a:t>: Create the EAP with input from several stakeholders including your HR department, your training department, facility owners/operators, property manager, and local/federal law enforcement.</a:t>
            </a:r>
            <a:endParaRPr lang="en-US" sz="2800" b="1" dirty="0"/>
          </a:p>
        </p:txBody>
      </p:sp>
    </p:spTree>
    <p:extLst>
      <p:ext uri="{BB962C8B-B14F-4D97-AF65-F5344CB8AC3E}">
        <p14:creationId xmlns:p14="http://schemas.microsoft.com/office/powerpoint/2010/main" val="3734893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normAutofit fontScale="90000"/>
          </a:bodyPr>
          <a:lstStyle/>
          <a:p>
            <a:pPr algn="ctr"/>
            <a:r>
              <a:rPr lang="en-US" sz="5400" dirty="0"/>
              <a:t>TRAINING FOR ACTIVE SHOOTER</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8ED07F25-45A5-5E28-A1E5-18973CCF4C9D}"/>
              </a:ext>
            </a:extLst>
          </p:cNvPr>
          <p:cNvGraphicFramePr/>
          <p:nvPr/>
        </p:nvGraphicFramePr>
        <p:xfrm>
          <a:off x="627854"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116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1066799" y="224670"/>
            <a:ext cx="10058400" cy="1609344"/>
          </a:xfrm>
        </p:spPr>
        <p:txBody>
          <a:bodyPr>
            <a:normAutofit/>
          </a:bodyPr>
          <a:lstStyle/>
          <a:p>
            <a:pPr algn="ctr"/>
            <a:r>
              <a:rPr lang="en-US" sz="5400" dirty="0"/>
              <a:t>TRAINING FOR ACTIVE SHOOTER</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sz="half" idx="1"/>
          </p:nvPr>
        </p:nvSpPr>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2" name="Content Placeholder 1">
            <a:extLst>
              <a:ext uri="{FF2B5EF4-FFF2-40B4-BE49-F238E27FC236}">
                <a16:creationId xmlns:a16="http://schemas.microsoft.com/office/drawing/2014/main" id="{548C2120-B7D6-9481-B506-D35846CD6079}"/>
              </a:ext>
            </a:extLst>
          </p:cNvPr>
          <p:cNvSpPr>
            <a:spLocks noGrp="1"/>
          </p:cNvSpPr>
          <p:nvPr>
            <p:ph sz="half" idx="2"/>
          </p:nvPr>
        </p:nvSpPr>
        <p:spPr>
          <a:xfrm>
            <a:off x="778953" y="6172200"/>
            <a:ext cx="9369171" cy="651510"/>
          </a:xfrm>
        </p:spPr>
        <p:txBody>
          <a:bodyPr/>
          <a:lstStyle/>
          <a:p>
            <a:r>
              <a:rPr lang="en-US" b="0" i="0" dirty="0"/>
              <a:t>(source: FEMA </a:t>
            </a:r>
            <a:r>
              <a:rPr lang="en-US" b="0" i="1" dirty="0"/>
              <a:t>IS-907 Active Shooter: What You Can Do</a:t>
            </a:r>
            <a:r>
              <a:rPr lang="en-US" b="0" i="0" dirty="0"/>
              <a:t>)</a:t>
            </a:r>
            <a:endParaRPr lang="en-US" dirty="0"/>
          </a:p>
          <a:p>
            <a:endParaRPr lang="en-US" dirty="0"/>
          </a:p>
        </p:txBody>
      </p:sp>
      <p:graphicFrame>
        <p:nvGraphicFramePr>
          <p:cNvPr id="8" name="Content Placeholder 2">
            <a:extLst>
              <a:ext uri="{FF2B5EF4-FFF2-40B4-BE49-F238E27FC236}">
                <a16:creationId xmlns:a16="http://schemas.microsoft.com/office/drawing/2014/main" id="{522DF9E3-5513-C146-D0AB-C0892D34F80C}"/>
              </a:ext>
            </a:extLst>
          </p:cNvPr>
          <p:cNvGraphicFramePr/>
          <p:nvPr>
            <p:extLst>
              <p:ext uri="{D42A27DB-BD31-4B8C-83A1-F6EECF244321}">
                <p14:modId xmlns:p14="http://schemas.microsoft.com/office/powerpoint/2010/main" val="2232747778"/>
              </p:ext>
            </p:extLst>
          </p:nvPr>
        </p:nvGraphicFramePr>
        <p:xfrm>
          <a:off x="627855" y="1954196"/>
          <a:ext cx="10936289" cy="39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596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5400" dirty="0"/>
              <a:t>TRAINING EXERCISES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AB4A9708-D92C-4A00-CE08-359FDC200542}"/>
              </a:ext>
            </a:extLst>
          </p:cNvPr>
          <p:cNvGraphicFramePr/>
          <p:nvPr>
            <p:extLst>
              <p:ext uri="{D42A27DB-BD31-4B8C-83A1-F6EECF244321}">
                <p14:modId xmlns:p14="http://schemas.microsoft.com/office/powerpoint/2010/main" val="599767520"/>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538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5400" dirty="0"/>
              <a:t>TRAINING EXERCISES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571CC00D-99A5-FCCE-5053-B0558B1E1290}"/>
              </a:ext>
            </a:extLst>
          </p:cNvPr>
          <p:cNvGraphicFramePr/>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0029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5400" dirty="0"/>
              <a:t>TRAINING EXERCISES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48424FEF-1A9E-3821-0EFE-DF5B77511821}"/>
              </a:ext>
            </a:extLst>
          </p:cNvPr>
          <p:cNvGraphicFramePr/>
          <p:nvPr>
            <p:extLst>
              <p:ext uri="{D42A27DB-BD31-4B8C-83A1-F6EECF244321}">
                <p14:modId xmlns:p14="http://schemas.microsoft.com/office/powerpoint/2010/main" val="257800753"/>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327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4400" dirty="0"/>
              <a:t>FACILITY MANAGERS’ RESPONSIBILITIES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627855" y="2224368"/>
            <a:ext cx="1093628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chemeClr val="tx1"/>
              </a:buClr>
              <a:buFont typeface="Arial" panose="020B0604020202020204" pitchFamily="34" charset="0"/>
              <a:buChar char="•"/>
            </a:pPr>
            <a:r>
              <a:rPr lang="en-US" sz="2800" dirty="0"/>
              <a:t>Institute access controls (keys, security system pass codes)</a:t>
            </a:r>
          </a:p>
          <a:p>
            <a:pPr>
              <a:buClr>
                <a:schemeClr val="tx1"/>
              </a:buClr>
              <a:buFont typeface="Arial" panose="020B0604020202020204" pitchFamily="34" charset="0"/>
              <a:buChar char="•"/>
            </a:pPr>
            <a:r>
              <a:rPr lang="en-US" sz="2800" dirty="0"/>
              <a:t>Distribute critical items to appropriate managers/employees including:</a:t>
            </a:r>
          </a:p>
          <a:p>
            <a:pPr lvl="1">
              <a:buClr>
                <a:schemeClr val="tx1"/>
              </a:buClr>
              <a:buFont typeface="Arial" panose="020B0604020202020204" pitchFamily="34" charset="0"/>
              <a:buChar char="•"/>
            </a:pPr>
            <a:r>
              <a:rPr lang="en-US" sz="2600" dirty="0"/>
              <a:t>Floor plans</a:t>
            </a:r>
          </a:p>
          <a:p>
            <a:pPr lvl="1">
              <a:buClr>
                <a:schemeClr val="tx1"/>
              </a:buClr>
              <a:buFont typeface="Arial" panose="020B0604020202020204" pitchFamily="34" charset="0"/>
              <a:buChar char="•"/>
            </a:pPr>
            <a:r>
              <a:rPr lang="en-US" sz="2600" dirty="0"/>
              <a:t>Keys and other access controls</a:t>
            </a:r>
          </a:p>
          <a:p>
            <a:pPr lvl="1">
              <a:buClr>
                <a:schemeClr val="tx1"/>
              </a:buClr>
              <a:buFont typeface="Arial" panose="020B0604020202020204" pitchFamily="34" charset="0"/>
              <a:buChar char="•"/>
            </a:pPr>
            <a:r>
              <a:rPr lang="en-US" sz="2600" dirty="0"/>
              <a:t>Facility personnel lists, telephone, and email</a:t>
            </a:r>
          </a:p>
          <a:p>
            <a:pPr lvl="1">
              <a:buClr>
                <a:schemeClr val="tx1"/>
              </a:buClr>
              <a:buFont typeface="Arial" panose="020B0604020202020204" pitchFamily="34" charset="0"/>
              <a:buChar char="•"/>
            </a:pPr>
            <a:r>
              <a:rPr lang="en-US" sz="2600" dirty="0"/>
              <a:t>Schedules</a:t>
            </a:r>
            <a:endParaRPr lang="en-US" sz="2800" dirty="0"/>
          </a:p>
        </p:txBody>
      </p:sp>
    </p:spTree>
    <p:extLst>
      <p:ext uri="{BB962C8B-B14F-4D97-AF65-F5344CB8AC3E}">
        <p14:creationId xmlns:p14="http://schemas.microsoft.com/office/powerpoint/2010/main" val="879172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4400" dirty="0"/>
              <a:t>FACILITY MANAGERS’ RESPONSIBILITIES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A637C441-D612-7C31-6768-9DD8AE964442}"/>
              </a:ext>
            </a:extLst>
          </p:cNvPr>
          <p:cNvGraphicFramePr/>
          <p:nvPr>
            <p:extLst>
              <p:ext uri="{D42A27DB-BD31-4B8C-83A1-F6EECF244321}">
                <p14:modId xmlns:p14="http://schemas.microsoft.com/office/powerpoint/2010/main" val="1945135671"/>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613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4400" dirty="0"/>
              <a:t>FACILITY MANAGERS’ RESPONSIBILITIES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6" name="Content Placeholder 2">
            <a:extLst>
              <a:ext uri="{FF2B5EF4-FFF2-40B4-BE49-F238E27FC236}">
                <a16:creationId xmlns:a16="http://schemas.microsoft.com/office/drawing/2014/main" id="{73ED314F-C851-40AB-A2B2-6959A308D386}"/>
              </a:ext>
            </a:extLst>
          </p:cNvPr>
          <p:cNvSpPr txBox="1">
            <a:spLocks/>
          </p:cNvSpPr>
          <p:nvPr/>
        </p:nvSpPr>
        <p:spPr>
          <a:xfrm>
            <a:off x="627855" y="2224368"/>
            <a:ext cx="1093628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chemeClr val="tx1"/>
              </a:buClr>
              <a:buFont typeface="Arial" panose="020B0604020202020204" pitchFamily="34" charset="0"/>
              <a:buChar char="•"/>
            </a:pPr>
            <a:r>
              <a:rPr lang="en-US" sz="2800" dirty="0"/>
              <a:t>Activate the emergency notification system</a:t>
            </a:r>
          </a:p>
          <a:p>
            <a:pPr lvl="1">
              <a:buClr>
                <a:schemeClr val="tx1"/>
              </a:buClr>
              <a:buFont typeface="Arial" panose="020B0604020202020204" pitchFamily="34" charset="0"/>
              <a:buChar char="•"/>
            </a:pPr>
            <a:r>
              <a:rPr lang="en-US" sz="2200" dirty="0"/>
              <a:t>Develop policy directives for different scenarios for clarity</a:t>
            </a:r>
          </a:p>
          <a:p>
            <a:pPr lvl="1">
              <a:buClr>
                <a:schemeClr val="tx1"/>
              </a:buClr>
              <a:buFont typeface="Arial" panose="020B0604020202020204" pitchFamily="34" charset="0"/>
              <a:buChar char="•"/>
            </a:pPr>
            <a:r>
              <a:rPr lang="en-US" sz="2200" dirty="0"/>
              <a:t>Activate or not</a:t>
            </a:r>
          </a:p>
        </p:txBody>
      </p:sp>
    </p:spTree>
    <p:extLst>
      <p:ext uri="{BB962C8B-B14F-4D97-AF65-F5344CB8AC3E}">
        <p14:creationId xmlns:p14="http://schemas.microsoft.com/office/powerpoint/2010/main" val="3625648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a:xfrm>
            <a:off x="627855" y="194209"/>
            <a:ext cx="10936289" cy="1400530"/>
          </a:xfrm>
        </p:spPr>
        <p:txBody>
          <a:bodyPr/>
          <a:lstStyle/>
          <a:p>
            <a:pPr algn="ctr"/>
            <a:r>
              <a:rPr lang="en-US" sz="4400" dirty="0"/>
              <a:t>FACILITY MANAGERS’ RESPONSIBILITIES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idx="1"/>
          </p:nvPr>
        </p:nvSpPr>
        <p:spPr>
          <a:xfrm>
            <a:off x="627855" y="2071968"/>
            <a:ext cx="10936289" cy="4195481"/>
          </a:xfrm>
        </p:spPr>
        <p:txBody>
          <a:bodyPr>
            <a:normAutofit/>
          </a:bodyPr>
          <a:lstStyle/>
          <a:p>
            <a:pPr marL="0" lvl="2" indent="0">
              <a:lnSpc>
                <a:spcPct val="150000"/>
              </a:lnSpc>
              <a:spcBef>
                <a:spcPts val="0"/>
              </a:spcBef>
              <a:spcAft>
                <a:spcPts val="1200"/>
              </a:spcAft>
              <a:buClrTx/>
              <a:buSzTx/>
              <a:buNone/>
            </a:pPr>
            <a:r>
              <a:rPr lang="en-US" sz="2400" dirty="0"/>
              <a:t> </a:t>
            </a:r>
          </a:p>
        </p:txBody>
      </p:sp>
      <p:graphicFrame>
        <p:nvGraphicFramePr>
          <p:cNvPr id="8" name="Content Placeholder 2">
            <a:extLst>
              <a:ext uri="{FF2B5EF4-FFF2-40B4-BE49-F238E27FC236}">
                <a16:creationId xmlns:a16="http://schemas.microsoft.com/office/drawing/2014/main" id="{62BB6597-5866-46FE-DB2B-FD32AB86BD91}"/>
              </a:ext>
            </a:extLst>
          </p:cNvPr>
          <p:cNvGraphicFramePr/>
          <p:nvPr>
            <p:extLst>
              <p:ext uri="{D42A27DB-BD31-4B8C-83A1-F6EECF244321}">
                <p14:modId xmlns:p14="http://schemas.microsoft.com/office/powerpoint/2010/main" val="1254080162"/>
              </p:ext>
            </p:extLst>
          </p:nvPr>
        </p:nvGraphicFramePr>
        <p:xfrm>
          <a:off x="627855" y="222436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9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EA8C75-D53B-67F8-AFAB-7F6614C28D2C}"/>
              </a:ext>
            </a:extLst>
          </p:cNvPr>
          <p:cNvSpPr/>
          <p:nvPr/>
        </p:nvSpPr>
        <p:spPr>
          <a:xfrm>
            <a:off x="0" y="0"/>
            <a:ext cx="124271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CF932181-87F5-9156-A3D1-C20BEDD66229}"/>
              </a:ext>
            </a:extLst>
          </p:cNvPr>
          <p:cNvSpPr/>
          <p:nvPr/>
        </p:nvSpPr>
        <p:spPr>
          <a:xfrm>
            <a:off x="1232704" y="1453857"/>
            <a:ext cx="4635619" cy="5160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8D893CB-B79C-4582-819E-CAD1EF349952}"/>
              </a:ext>
            </a:extLst>
          </p:cNvPr>
          <p:cNvSpPr>
            <a:spLocks noGrp="1"/>
          </p:cNvSpPr>
          <p:nvPr>
            <p:ph type="title"/>
          </p:nvPr>
        </p:nvSpPr>
        <p:spPr>
          <a:xfrm>
            <a:off x="1097280" y="208042"/>
            <a:ext cx="7989926" cy="952026"/>
          </a:xfrm>
        </p:spPr>
        <p:txBody>
          <a:bodyPr>
            <a:normAutofit fontScale="90000"/>
          </a:bodyPr>
          <a:lstStyle/>
          <a:p>
            <a:r>
              <a:rPr lang="en-US" sz="6600" dirty="0">
                <a:solidFill>
                  <a:schemeClr val="tx1"/>
                </a:solidFill>
                <a:latin typeface="+mj-lt"/>
              </a:rPr>
              <a:t>THE FIGURES</a:t>
            </a:r>
          </a:p>
        </p:txBody>
      </p:sp>
      <p:sp>
        <p:nvSpPr>
          <p:cNvPr id="73" name="Slide Number Placeholder 5">
            <a:extLst>
              <a:ext uri="{FF2B5EF4-FFF2-40B4-BE49-F238E27FC236}">
                <a16:creationId xmlns:a16="http://schemas.microsoft.com/office/drawing/2014/main" id="{30896E4E-93C6-A146-8E56-B68C51523B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5DBEE-2C30-4F1D-BD15-3944EDF442B6}" type="slidenum">
              <a:rPr kumimoji="0" lang="en-GB" sz="1100" b="0" i="0" u="none" strike="noStrike" kern="1200" cap="none" spc="0" normalizeH="0" baseline="0" noProof="0" smtClean="0">
                <a:ln>
                  <a:noFill/>
                </a:ln>
                <a:solidFill>
                  <a:srgbClr val="283E3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a:ln>
                <a:noFill/>
              </a:ln>
              <a:solidFill>
                <a:srgbClr val="283E36"/>
              </a:solidFill>
              <a:effectLst/>
              <a:uLnTx/>
              <a:uFillTx/>
              <a:latin typeface="Arial"/>
              <a:ea typeface="+mn-ea"/>
              <a:cs typeface="+mn-cs"/>
            </a:endParaRPr>
          </a:p>
        </p:txBody>
      </p:sp>
      <p:sp>
        <p:nvSpPr>
          <p:cNvPr id="20" name="Text Placeholder 41">
            <a:extLst>
              <a:ext uri="{FF2B5EF4-FFF2-40B4-BE49-F238E27FC236}">
                <a16:creationId xmlns:a16="http://schemas.microsoft.com/office/drawing/2014/main" id="{D7B87F52-A6C6-494A-9749-C73B591870F2}"/>
              </a:ext>
            </a:extLst>
          </p:cNvPr>
          <p:cNvSpPr txBox="1">
            <a:spLocks/>
          </p:cNvSpPr>
          <p:nvPr/>
        </p:nvSpPr>
        <p:spPr>
          <a:xfrm>
            <a:off x="4729995" y="6308763"/>
            <a:ext cx="3406775" cy="900000"/>
          </a:xfrm>
          <a:prstGeom prst="rect">
            <a:avLst/>
          </a:prstGeom>
        </p:spPr>
        <p:txBody>
          <a:bodyPr vert="horz" lIns="0" tIns="0" rIns="0" bIns="0" rtlCol="0">
            <a:noAutofit/>
          </a:bodyPr>
          <a:lstStyle>
            <a:lvl1pPr marL="0" indent="0" algn="l" defTabSz="914400" rtl="0" eaLnBrk="1" latinLnBrk="0" hangingPunct="1">
              <a:lnSpc>
                <a:spcPts val="1580"/>
              </a:lnSpc>
              <a:spcBef>
                <a:spcPts val="0"/>
              </a:spcBef>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ts val="16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ts val="16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358775" indent="-179388" algn="l" defTabSz="914400" rtl="0" eaLnBrk="1" latinLnBrk="0" hangingPunct="1">
              <a:lnSpc>
                <a:spcPts val="1600"/>
              </a:lnSpc>
              <a:spcBef>
                <a:spcPts val="1000"/>
              </a:spcBef>
              <a:buFont typeface="Inter" panose="020B0502030000000004" pitchFamily="34" charset="0"/>
              <a:buChar char="–"/>
              <a:defRPr sz="1200" kern="1200">
                <a:solidFill>
                  <a:schemeClr val="tx1"/>
                </a:solidFill>
                <a:latin typeface="+mn-lt"/>
                <a:ea typeface="+mn-ea"/>
                <a:cs typeface="+mn-cs"/>
              </a:defRPr>
            </a:lvl4pPr>
            <a:lvl5pPr marL="538163" indent="-179388" algn="l" defTabSz="914400" rtl="0" eaLnBrk="1" latinLnBrk="0" hangingPunct="1">
              <a:lnSpc>
                <a:spcPts val="1600"/>
              </a:lnSpc>
              <a:spcBef>
                <a:spcPts val="600"/>
              </a:spcBef>
              <a:buFont typeface="Inter" panose="020B0502030000000004" pitchFamily="34" charset="0"/>
              <a:buChar char="–"/>
              <a:defRPr sz="1100" b="0" kern="1200">
                <a:solidFill>
                  <a:schemeClr val="tx1"/>
                </a:solidFill>
                <a:latin typeface="+mn-lt"/>
                <a:ea typeface="+mn-ea"/>
                <a:cs typeface="+mn-cs"/>
              </a:defRPr>
            </a:lvl5pPr>
            <a:lvl6pPr marL="717550" indent="-179388" algn="l" defTabSz="914400" rtl="0" eaLnBrk="1" latinLnBrk="0" hangingPunct="1">
              <a:lnSpc>
                <a:spcPts val="1600"/>
              </a:lnSpc>
              <a:spcBef>
                <a:spcPts val="0"/>
              </a:spcBef>
              <a:buFont typeface="Inter" panose="020B0502030000000004" pitchFamily="34" charset="0"/>
              <a:buChar char="–"/>
              <a:defRPr sz="1050" kern="1200">
                <a:solidFill>
                  <a:schemeClr val="tx1"/>
                </a:solidFill>
                <a:latin typeface="+mn-lt"/>
                <a:ea typeface="+mn-ea"/>
                <a:cs typeface="+mn-cs"/>
              </a:defRPr>
            </a:lvl6pPr>
            <a:lvl7pPr marL="0" indent="0" algn="l" defTabSz="914400" rtl="0" eaLnBrk="1" latinLnBrk="0" hangingPunct="1">
              <a:lnSpc>
                <a:spcPct val="100000"/>
              </a:lnSpc>
              <a:spcBef>
                <a:spcPts val="1800"/>
              </a:spcBef>
              <a:buFont typeface="Arial" panose="020B0604020202020204" pitchFamily="34" charset="0"/>
              <a:buNone/>
              <a:defRPr sz="1200" kern="1200">
                <a:solidFill>
                  <a:schemeClr val="tx1"/>
                </a:solidFill>
                <a:latin typeface="+mn-lt"/>
                <a:ea typeface="+mn-ea"/>
                <a:cs typeface="+mn-cs"/>
              </a:defRPr>
            </a:lvl7pPr>
            <a:lvl8pPr marL="177800" indent="-171450" algn="l" defTabSz="914400"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361950" indent="-171450" algn="l" defTabSz="914400" rtl="0" eaLnBrk="1" latinLnBrk="0" hangingPunct="1">
              <a:lnSpc>
                <a:spcPct val="100000"/>
              </a:lnSpc>
              <a:spcBef>
                <a:spcPts val="600"/>
              </a:spcBef>
              <a:buFont typeface="Inter" panose="020B0502030000000004" pitchFamily="34" charset="0"/>
              <a:buChar char="–"/>
              <a:defRPr sz="900" kern="1200">
                <a:solidFill>
                  <a:schemeClr val="tx1"/>
                </a:solidFill>
                <a:latin typeface="+mn-lt"/>
                <a:ea typeface="+mn-ea"/>
                <a:cs typeface="+mn-cs"/>
              </a:defRPr>
            </a:lvl9pPr>
          </a:lstStyle>
          <a:p>
            <a:r>
              <a:rPr lang="en-GB" sz="1100" b="0" dirty="0">
                <a:solidFill>
                  <a:schemeClr val="bg1"/>
                </a:solidFill>
              </a:rPr>
              <a:t>Commerce</a:t>
            </a:r>
            <a:endParaRPr lang="en-US" sz="1100" b="0" i="1" dirty="0">
              <a:solidFill>
                <a:schemeClr val="bg1"/>
              </a:solidFill>
            </a:endParaRPr>
          </a:p>
          <a:p>
            <a:endParaRPr lang="en-US" sz="1100" b="0" dirty="0">
              <a:solidFill>
                <a:schemeClr val="bg1"/>
              </a:solidFill>
            </a:endParaRPr>
          </a:p>
        </p:txBody>
      </p:sp>
      <p:sp>
        <p:nvSpPr>
          <p:cNvPr id="21" name="Folded Corner 63">
            <a:extLst>
              <a:ext uri="{FF2B5EF4-FFF2-40B4-BE49-F238E27FC236}">
                <a16:creationId xmlns:a16="http://schemas.microsoft.com/office/drawing/2014/main" id="{08400F5D-590C-6198-21C8-5FF91C785197}"/>
              </a:ext>
            </a:extLst>
          </p:cNvPr>
          <p:cNvSpPr/>
          <p:nvPr/>
        </p:nvSpPr>
        <p:spPr>
          <a:xfrm>
            <a:off x="7602227" y="3841285"/>
            <a:ext cx="2960638" cy="1801243"/>
          </a:xfrm>
          <a:prstGeom prst="foldedCorner">
            <a:avLst>
              <a:gd name="adj" fmla="val 38607"/>
            </a:avLst>
          </a:prstGeom>
          <a:solidFill>
            <a:srgbClr val="C8C3C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36000" rtlCol="0"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GB" sz="6000" b="1">
                <a:solidFill>
                  <a:schemeClr val="tx2"/>
                </a:solidFill>
                <a:cs typeface="Effra" panose="020B0603020203020204" pitchFamily="34" charset="0"/>
              </a:rPr>
              <a:t>116</a:t>
            </a:r>
            <a:br>
              <a:rPr lang="en-GB" sz="1200" b="1">
                <a:solidFill>
                  <a:srgbClr val="FFFFFF"/>
                </a:solidFill>
                <a:cs typeface="Effra" panose="020B0603020203020204" pitchFamily="34" charset="0"/>
              </a:rPr>
            </a:br>
            <a:r>
              <a:rPr lang="en-GB" sz="1200" b="1">
                <a:solidFill>
                  <a:srgbClr val="FFFFFF"/>
                </a:solidFill>
                <a:cs typeface="Effra" panose="020B0603020203020204" pitchFamily="34" charset="0"/>
              </a:rPr>
              <a:t>average of Americans who die</a:t>
            </a:r>
            <a:br>
              <a:rPr lang="en-GB" sz="1200" b="1">
                <a:solidFill>
                  <a:srgbClr val="FFFFFF"/>
                </a:solidFill>
                <a:cs typeface="Effra" panose="020B0603020203020204" pitchFamily="34" charset="0"/>
              </a:rPr>
            </a:br>
            <a:r>
              <a:rPr lang="en-GB" sz="1200" b="1">
                <a:solidFill>
                  <a:srgbClr val="FFFFFF"/>
                </a:solidFill>
                <a:cs typeface="Effra" panose="020B0603020203020204" pitchFamily="34" charset="0"/>
              </a:rPr>
              <a:t>from gun violence daily </a:t>
            </a:r>
          </a:p>
          <a:p>
            <a:pPr lvl="0"/>
            <a:r>
              <a:rPr lang="en-GB" sz="1200" i="1">
                <a:solidFill>
                  <a:srgbClr val="FFFFFF"/>
                </a:solidFill>
                <a:cs typeface="Effra" panose="020B0603020203020204" pitchFamily="34" charset="0"/>
              </a:rPr>
              <a:t>Giffords</a:t>
            </a:r>
          </a:p>
        </p:txBody>
      </p:sp>
      <p:sp>
        <p:nvSpPr>
          <p:cNvPr id="22" name="Folded Corner 63">
            <a:extLst>
              <a:ext uri="{FF2B5EF4-FFF2-40B4-BE49-F238E27FC236}">
                <a16:creationId xmlns:a16="http://schemas.microsoft.com/office/drawing/2014/main" id="{95E020E2-35C1-E815-0B1F-D652B90A114D}"/>
              </a:ext>
            </a:extLst>
          </p:cNvPr>
          <p:cNvSpPr/>
          <p:nvPr/>
        </p:nvSpPr>
        <p:spPr>
          <a:xfrm>
            <a:off x="7600345" y="1711903"/>
            <a:ext cx="2921384" cy="1769132"/>
          </a:xfrm>
          <a:prstGeom prst="foldedCorner">
            <a:avLst>
              <a:gd name="adj" fmla="val 38607"/>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36000" rtlCol="0"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GB" sz="6000" b="1" dirty="0">
                <a:solidFill>
                  <a:schemeClr val="bg1"/>
                </a:solidFill>
                <a:cs typeface="Effra" panose="020B0603020203020204" pitchFamily="34" charset="0"/>
              </a:rPr>
              <a:t>8 in 10</a:t>
            </a:r>
            <a:br>
              <a:rPr lang="en-GB" sz="1200" b="1" dirty="0">
                <a:solidFill>
                  <a:schemeClr val="bg1"/>
                </a:solidFill>
                <a:cs typeface="Effra" panose="020B0603020203020204" pitchFamily="34" charset="0"/>
              </a:rPr>
            </a:br>
            <a:r>
              <a:rPr lang="en-GB" sz="1200" b="1" dirty="0">
                <a:solidFill>
                  <a:schemeClr val="bg1"/>
                </a:solidFill>
                <a:cs typeface="Effra" panose="020B0603020203020204" pitchFamily="34" charset="0"/>
              </a:rPr>
              <a:t>of all murders and suicides</a:t>
            </a:r>
            <a:br>
              <a:rPr lang="en-GB" sz="1200" b="1" dirty="0">
                <a:solidFill>
                  <a:schemeClr val="bg1"/>
                </a:solidFill>
                <a:cs typeface="Effra" panose="020B0603020203020204" pitchFamily="34" charset="0"/>
              </a:rPr>
            </a:br>
            <a:r>
              <a:rPr lang="en-GB" sz="1200" b="1" dirty="0">
                <a:solidFill>
                  <a:schemeClr val="bg1"/>
                </a:solidFill>
                <a:cs typeface="Effra" panose="020B0603020203020204" pitchFamily="34" charset="0"/>
              </a:rPr>
              <a:t>in the U.S. involved a gun </a:t>
            </a:r>
            <a:br>
              <a:rPr lang="en-GB" sz="1200" b="1" dirty="0">
                <a:solidFill>
                  <a:schemeClr val="bg1"/>
                </a:solidFill>
                <a:cs typeface="Effra" panose="020B0603020203020204" pitchFamily="34" charset="0"/>
              </a:rPr>
            </a:br>
            <a:r>
              <a:rPr lang="en-GB" sz="1200" b="1" dirty="0">
                <a:solidFill>
                  <a:schemeClr val="bg1"/>
                </a:solidFill>
                <a:cs typeface="Effra" panose="020B0603020203020204" pitchFamily="34" charset="0"/>
              </a:rPr>
              <a:t>in 2020</a:t>
            </a:r>
          </a:p>
          <a:p>
            <a:pPr lvl="0"/>
            <a:r>
              <a:rPr lang="en-GB" sz="1200" i="1" dirty="0">
                <a:solidFill>
                  <a:schemeClr val="bg1"/>
                </a:solidFill>
                <a:cs typeface="Effra" panose="020B0603020203020204" pitchFamily="34" charset="0"/>
              </a:rPr>
              <a:t>PEW research centre</a:t>
            </a:r>
          </a:p>
        </p:txBody>
      </p:sp>
      <p:sp>
        <p:nvSpPr>
          <p:cNvPr id="16" name="Text Placeholder 41">
            <a:extLst>
              <a:ext uri="{FF2B5EF4-FFF2-40B4-BE49-F238E27FC236}">
                <a16:creationId xmlns:a16="http://schemas.microsoft.com/office/drawing/2014/main" id="{48EED079-9294-82BF-BC8F-4C8DC8BC1821}"/>
              </a:ext>
            </a:extLst>
          </p:cNvPr>
          <p:cNvSpPr txBox="1">
            <a:spLocks/>
          </p:cNvSpPr>
          <p:nvPr/>
        </p:nvSpPr>
        <p:spPr>
          <a:xfrm>
            <a:off x="1494583" y="1528741"/>
            <a:ext cx="4111862" cy="757487"/>
          </a:xfrm>
          <a:prstGeom prst="rect">
            <a:avLst/>
          </a:prstGeom>
        </p:spPr>
        <p:txBody>
          <a:bodyPr vert="horz" lIns="0" tIns="0" rIns="0" bIns="0" rtlCol="0">
            <a:noAutofit/>
          </a:bodyPr>
          <a:lstStyle>
            <a:lvl1pPr marL="0" indent="0" algn="l" defTabSz="914400" rtl="0" eaLnBrk="1" latinLnBrk="0" hangingPunct="1">
              <a:lnSpc>
                <a:spcPts val="1580"/>
              </a:lnSpc>
              <a:spcBef>
                <a:spcPts val="0"/>
              </a:spcBef>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ts val="16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ts val="16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358775" indent="-179388" algn="l" defTabSz="914400" rtl="0" eaLnBrk="1" latinLnBrk="0" hangingPunct="1">
              <a:lnSpc>
                <a:spcPts val="1600"/>
              </a:lnSpc>
              <a:spcBef>
                <a:spcPts val="1000"/>
              </a:spcBef>
              <a:buFont typeface="Inter" panose="020B0502030000000004" pitchFamily="34" charset="0"/>
              <a:buChar char="–"/>
              <a:defRPr sz="1200" kern="1200">
                <a:solidFill>
                  <a:schemeClr val="tx1"/>
                </a:solidFill>
                <a:latin typeface="+mn-lt"/>
                <a:ea typeface="+mn-ea"/>
                <a:cs typeface="+mn-cs"/>
              </a:defRPr>
            </a:lvl4pPr>
            <a:lvl5pPr marL="538163" indent="-179388" algn="l" defTabSz="914400" rtl="0" eaLnBrk="1" latinLnBrk="0" hangingPunct="1">
              <a:lnSpc>
                <a:spcPts val="1600"/>
              </a:lnSpc>
              <a:spcBef>
                <a:spcPts val="600"/>
              </a:spcBef>
              <a:buFont typeface="Inter" panose="020B0502030000000004" pitchFamily="34" charset="0"/>
              <a:buChar char="–"/>
              <a:defRPr sz="1100" b="0" kern="1200">
                <a:solidFill>
                  <a:schemeClr val="tx1"/>
                </a:solidFill>
                <a:latin typeface="+mn-lt"/>
                <a:ea typeface="+mn-ea"/>
                <a:cs typeface="+mn-cs"/>
              </a:defRPr>
            </a:lvl5pPr>
            <a:lvl6pPr marL="717550" indent="-179388" algn="l" defTabSz="914400" rtl="0" eaLnBrk="1" latinLnBrk="0" hangingPunct="1">
              <a:lnSpc>
                <a:spcPts val="1600"/>
              </a:lnSpc>
              <a:spcBef>
                <a:spcPts val="0"/>
              </a:spcBef>
              <a:buFont typeface="Inter" panose="020B0502030000000004" pitchFamily="34" charset="0"/>
              <a:buChar char="–"/>
              <a:defRPr sz="1050" kern="1200">
                <a:solidFill>
                  <a:schemeClr val="tx1"/>
                </a:solidFill>
                <a:latin typeface="+mn-lt"/>
                <a:ea typeface="+mn-ea"/>
                <a:cs typeface="+mn-cs"/>
              </a:defRPr>
            </a:lvl6pPr>
            <a:lvl7pPr marL="0" indent="0" algn="l" defTabSz="914400" rtl="0" eaLnBrk="1" latinLnBrk="0" hangingPunct="1">
              <a:lnSpc>
                <a:spcPct val="100000"/>
              </a:lnSpc>
              <a:spcBef>
                <a:spcPts val="1800"/>
              </a:spcBef>
              <a:buFont typeface="Arial" panose="020B0604020202020204" pitchFamily="34" charset="0"/>
              <a:buNone/>
              <a:defRPr sz="1200" kern="1200">
                <a:solidFill>
                  <a:schemeClr val="tx1"/>
                </a:solidFill>
                <a:latin typeface="+mn-lt"/>
                <a:ea typeface="+mn-ea"/>
                <a:cs typeface="+mn-cs"/>
              </a:defRPr>
            </a:lvl7pPr>
            <a:lvl8pPr marL="177800" indent="-171450" algn="l" defTabSz="914400"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361950" indent="-171450" algn="l" defTabSz="914400" rtl="0" eaLnBrk="1" latinLnBrk="0" hangingPunct="1">
              <a:lnSpc>
                <a:spcPct val="100000"/>
              </a:lnSpc>
              <a:spcBef>
                <a:spcPts val="600"/>
              </a:spcBef>
              <a:buFont typeface="Inter" panose="020B0502030000000004" pitchFamily="34" charset="0"/>
              <a:buChar char="–"/>
              <a:defRPr sz="900" kern="1200">
                <a:solidFill>
                  <a:schemeClr val="tx1"/>
                </a:solidFill>
                <a:latin typeface="+mn-lt"/>
                <a:ea typeface="+mn-ea"/>
                <a:cs typeface="+mn-cs"/>
              </a:defRPr>
            </a:lvl9pPr>
          </a:lstStyle>
          <a:p>
            <a:pPr lvl="0" algn="ctr">
              <a:tabLst>
                <a:tab pos="457200" algn="l"/>
              </a:tabLst>
            </a:pPr>
            <a:r>
              <a:rPr lang="en-GB" sz="1600" dirty="0">
                <a:solidFill>
                  <a:schemeClr val="bg1"/>
                </a:solidFill>
                <a:effectLst/>
                <a:ea typeface="Times New Roman" panose="02020603050405020304" pitchFamily="18" charset="0"/>
              </a:rPr>
              <a:t>Location of US Active Shooter </a:t>
            </a:r>
            <a:r>
              <a:rPr lang="en-GB" sz="1600" dirty="0">
                <a:solidFill>
                  <a:schemeClr val="bg1"/>
                </a:solidFill>
                <a:ea typeface="Times New Roman" panose="02020603050405020304" pitchFamily="18" charset="0"/>
              </a:rPr>
              <a:t>E</a:t>
            </a:r>
            <a:r>
              <a:rPr lang="en-GB" sz="1600" dirty="0">
                <a:solidFill>
                  <a:schemeClr val="bg1"/>
                </a:solidFill>
                <a:effectLst/>
                <a:ea typeface="Times New Roman" panose="02020603050405020304" pitchFamily="18" charset="0"/>
              </a:rPr>
              <a:t>vents</a:t>
            </a:r>
            <a:br>
              <a:rPr lang="en-GB" sz="1600" dirty="0">
                <a:solidFill>
                  <a:schemeClr val="bg1"/>
                </a:solidFill>
                <a:effectLst/>
                <a:ea typeface="Times New Roman" panose="02020603050405020304" pitchFamily="18" charset="0"/>
              </a:rPr>
            </a:br>
            <a:r>
              <a:rPr lang="en-GB" sz="1600" dirty="0">
                <a:solidFill>
                  <a:schemeClr val="bg1"/>
                </a:solidFill>
                <a:effectLst/>
                <a:ea typeface="Times New Roman" panose="02020603050405020304" pitchFamily="18" charset="0"/>
              </a:rPr>
              <a:t> </a:t>
            </a:r>
            <a:r>
              <a:rPr lang="en-GB" sz="1100" dirty="0">
                <a:solidFill>
                  <a:schemeClr val="bg1"/>
                </a:solidFill>
                <a:effectLst/>
                <a:ea typeface="Times New Roman" panose="02020603050405020304" pitchFamily="18" charset="0"/>
              </a:rPr>
              <a:t>2000 - 2019</a:t>
            </a:r>
            <a:endParaRPr lang="en-GB" sz="1600" dirty="0">
              <a:solidFill>
                <a:schemeClr val="bg1"/>
              </a:solidFill>
              <a:effectLst/>
              <a:ea typeface="Times New Roman" panose="02020603050405020304" pitchFamily="18" charset="0"/>
            </a:endParaRPr>
          </a:p>
        </p:txBody>
      </p:sp>
      <p:graphicFrame>
        <p:nvGraphicFramePr>
          <p:cNvPr id="7" name="Chart 6">
            <a:extLst>
              <a:ext uri="{FF2B5EF4-FFF2-40B4-BE49-F238E27FC236}">
                <a16:creationId xmlns:a16="http://schemas.microsoft.com/office/drawing/2014/main" id="{ADE6D802-C65D-58AD-F8FF-31CF9ECEF0CF}"/>
              </a:ext>
            </a:extLst>
          </p:cNvPr>
          <p:cNvGraphicFramePr/>
          <p:nvPr>
            <p:extLst>
              <p:ext uri="{D42A27DB-BD31-4B8C-83A1-F6EECF244321}">
                <p14:modId xmlns:p14="http://schemas.microsoft.com/office/powerpoint/2010/main" val="1152976036"/>
              </p:ext>
            </p:extLst>
          </p:nvPr>
        </p:nvGraphicFramePr>
        <p:xfrm>
          <a:off x="640" y="1888687"/>
          <a:ext cx="7099749" cy="49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5414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C391-63D5-481F-B5D1-2F2577E38829}"/>
              </a:ext>
            </a:extLst>
          </p:cNvPr>
          <p:cNvSpPr>
            <a:spLocks noGrp="1"/>
          </p:cNvSpPr>
          <p:nvPr>
            <p:ph type="title"/>
          </p:nvPr>
        </p:nvSpPr>
        <p:spPr/>
        <p:txBody>
          <a:bodyPr/>
          <a:lstStyle/>
          <a:p>
            <a:pPr algn="ctr"/>
            <a:r>
              <a:rPr lang="en-US" sz="4400" dirty="0"/>
              <a:t>FACILITY MANAGERS’ RESPONSIBILITIES</a:t>
            </a:r>
          </a:p>
        </p:txBody>
      </p:sp>
      <p:sp>
        <p:nvSpPr>
          <p:cNvPr id="5" name="Content Placeholder 2">
            <a:extLst>
              <a:ext uri="{FF2B5EF4-FFF2-40B4-BE49-F238E27FC236}">
                <a16:creationId xmlns:a16="http://schemas.microsoft.com/office/drawing/2014/main" id="{1D60DF81-7D25-43DC-96C2-E78B634CA0DD}"/>
              </a:ext>
            </a:extLst>
          </p:cNvPr>
          <p:cNvSpPr>
            <a:spLocks noGrp="1"/>
          </p:cNvSpPr>
          <p:nvPr>
            <p:ph sz="half" idx="1"/>
          </p:nvPr>
        </p:nvSpPr>
        <p:spPr/>
        <p:txBody>
          <a:bodyPr>
            <a:normAutofit/>
          </a:bodyPr>
          <a:lstStyle/>
          <a:p>
            <a:pPr marL="0" lvl="2" indent="0">
              <a:lnSpc>
                <a:spcPct val="150000"/>
              </a:lnSpc>
              <a:spcBef>
                <a:spcPts val="0"/>
              </a:spcBef>
              <a:spcAft>
                <a:spcPts val="1200"/>
              </a:spcAft>
              <a:buClrTx/>
              <a:buSzTx/>
              <a:buNone/>
            </a:pPr>
            <a:r>
              <a:rPr lang="en-US" sz="2400" dirty="0"/>
              <a:t> </a:t>
            </a:r>
          </a:p>
        </p:txBody>
      </p:sp>
      <p:sp>
        <p:nvSpPr>
          <p:cNvPr id="2" name="Content Placeholder 1">
            <a:extLst>
              <a:ext uri="{FF2B5EF4-FFF2-40B4-BE49-F238E27FC236}">
                <a16:creationId xmlns:a16="http://schemas.microsoft.com/office/drawing/2014/main" id="{945284B7-1FE1-5911-4E7E-A971C8E1269B}"/>
              </a:ext>
            </a:extLst>
          </p:cNvPr>
          <p:cNvSpPr>
            <a:spLocks noGrp="1"/>
          </p:cNvSpPr>
          <p:nvPr>
            <p:ph sz="half" idx="2"/>
          </p:nvPr>
        </p:nvSpPr>
        <p:spPr>
          <a:xfrm>
            <a:off x="536414" y="5735339"/>
            <a:ext cx="7411245" cy="1074890"/>
          </a:xfrm>
        </p:spPr>
        <p:txBody>
          <a:bodyPr/>
          <a:lstStyle/>
          <a:p>
            <a:r>
              <a:rPr lang="en-US" b="0" i="0" dirty="0"/>
              <a:t>(source: FEMA </a:t>
            </a:r>
            <a:r>
              <a:rPr lang="en-US" b="0" i="1" dirty="0"/>
              <a:t>IS-907 Active Shooter: What You Can Do</a:t>
            </a:r>
            <a:r>
              <a:rPr lang="en-US" b="0" i="0" dirty="0"/>
              <a:t>)</a:t>
            </a:r>
            <a:endParaRPr lang="en-US" dirty="0"/>
          </a:p>
          <a:p>
            <a:endParaRPr lang="en-US" dirty="0"/>
          </a:p>
        </p:txBody>
      </p:sp>
      <p:graphicFrame>
        <p:nvGraphicFramePr>
          <p:cNvPr id="15" name="Content Placeholder 2">
            <a:extLst>
              <a:ext uri="{FF2B5EF4-FFF2-40B4-BE49-F238E27FC236}">
                <a16:creationId xmlns:a16="http://schemas.microsoft.com/office/drawing/2014/main" id="{5F3970BB-7939-7F79-F9C7-B0B1C07FFD57}"/>
              </a:ext>
            </a:extLst>
          </p:cNvPr>
          <p:cNvGraphicFramePr/>
          <p:nvPr>
            <p:extLst>
              <p:ext uri="{D42A27DB-BD31-4B8C-83A1-F6EECF244321}">
                <p14:modId xmlns:p14="http://schemas.microsoft.com/office/powerpoint/2010/main" val="4219120392"/>
              </p:ext>
            </p:extLst>
          </p:nvPr>
        </p:nvGraphicFramePr>
        <p:xfrm>
          <a:off x="627854" y="1630008"/>
          <a:ext cx="10936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4529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n placed on top of a signature line">
            <a:extLst>
              <a:ext uri="{FF2B5EF4-FFF2-40B4-BE49-F238E27FC236}">
                <a16:creationId xmlns:a16="http://schemas.microsoft.com/office/drawing/2014/main" id="{7F7125CE-32C1-CA99-810F-6BA55CF0E705}"/>
              </a:ext>
            </a:extLst>
          </p:cNvPr>
          <p:cNvPicPr>
            <a:picLocks noChangeAspect="1"/>
          </p:cNvPicPr>
          <p:nvPr/>
        </p:nvPicPr>
        <p:blipFill rotWithShape="1">
          <a:blip r:embed="rId3">
            <a:duotone>
              <a:schemeClr val="bg2">
                <a:shade val="45000"/>
                <a:satMod val="135000"/>
              </a:schemeClr>
              <a:prstClr val="white"/>
            </a:duotone>
          </a:blip>
          <a:srcRect b="15730"/>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2D2E8-D6C3-40C2-8E47-AE5A814888F7}"/>
              </a:ext>
            </a:extLst>
          </p:cNvPr>
          <p:cNvSpPr>
            <a:spLocks noGrp="1"/>
          </p:cNvSpPr>
          <p:nvPr>
            <p:ph type="title"/>
          </p:nvPr>
        </p:nvSpPr>
        <p:spPr>
          <a:xfrm>
            <a:off x="1069848" y="484632"/>
            <a:ext cx="10058400" cy="1609344"/>
          </a:xfrm>
        </p:spPr>
        <p:txBody>
          <a:bodyPr>
            <a:normAutofit/>
          </a:bodyPr>
          <a:lstStyle/>
          <a:p>
            <a:r>
              <a:rPr lang="en-US"/>
              <a:t>RESOURCES</a:t>
            </a:r>
          </a:p>
        </p:txBody>
      </p:sp>
      <p:sp>
        <p:nvSpPr>
          <p:cNvPr id="3" name="Content Placeholder 2">
            <a:extLst>
              <a:ext uri="{FF2B5EF4-FFF2-40B4-BE49-F238E27FC236}">
                <a16:creationId xmlns:a16="http://schemas.microsoft.com/office/drawing/2014/main" id="{94E0FFD5-959C-4C6A-883B-4F915345B0E1}"/>
              </a:ext>
            </a:extLst>
          </p:cNvPr>
          <p:cNvSpPr>
            <a:spLocks noGrp="1"/>
          </p:cNvSpPr>
          <p:nvPr>
            <p:ph idx="1"/>
          </p:nvPr>
        </p:nvSpPr>
        <p:spPr>
          <a:xfrm>
            <a:off x="1069848" y="2121408"/>
            <a:ext cx="10058400" cy="4050792"/>
          </a:xfrm>
        </p:spPr>
        <p:txBody>
          <a:bodyPr>
            <a:normAutofit/>
          </a:bodyPr>
          <a:lstStyle/>
          <a:p>
            <a:pPr>
              <a:buSzPct val="90000"/>
              <a:buFont typeface="Arial" panose="020B0604020202020204" pitchFamily="34" charset="0"/>
              <a:buChar char="•"/>
            </a:pPr>
            <a:r>
              <a:rPr lang="en-US" b="1" dirty="0">
                <a:hlinkClick r:id="rId5">
                  <a:extLst>
                    <a:ext uri="{A12FA001-AC4F-418D-AE19-62706E023703}">
                      <ahyp:hlinkClr xmlns:ahyp="http://schemas.microsoft.com/office/drawing/2018/hyperlinkcolor" val="tx"/>
                    </a:ext>
                  </a:extLst>
                </a:hlinkClick>
              </a:rPr>
              <a:t>FBI Resources</a:t>
            </a:r>
          </a:p>
          <a:p>
            <a:pPr>
              <a:buSzPct val="90000"/>
              <a:buFont typeface="Arial" panose="020B0604020202020204" pitchFamily="34" charset="0"/>
              <a:buChar char="•"/>
            </a:pPr>
            <a:r>
              <a:rPr lang="en-US" dirty="0">
                <a:hlinkClick r:id="rId5">
                  <a:extLst>
                    <a:ext uri="{A12FA001-AC4F-418D-AE19-62706E023703}">
                      <ahyp:hlinkClr xmlns:ahyp="http://schemas.microsoft.com/office/drawing/2018/hyperlinkcolor" val="tx"/>
                    </a:ext>
                  </a:extLst>
                </a:hlinkClick>
              </a:rPr>
              <a:t>https://www.fbi.gov/file-repository/making-prevention-a-reality.pdf/view</a:t>
            </a:r>
            <a:endParaRPr lang="en-US" dirty="0"/>
          </a:p>
          <a:p>
            <a:pPr>
              <a:buSzPct val="90000"/>
              <a:buFont typeface="Arial" panose="020B0604020202020204" pitchFamily="34" charset="0"/>
              <a:buChar char="•"/>
            </a:pPr>
            <a:r>
              <a:rPr lang="en-US" dirty="0">
                <a:hlinkClick r:id="rId6">
                  <a:extLst>
                    <a:ext uri="{A12FA001-AC4F-418D-AE19-62706E023703}">
                      <ahyp:hlinkClr xmlns:ahyp="http://schemas.microsoft.com/office/drawing/2018/hyperlinkcolor" val="tx"/>
                    </a:ext>
                  </a:extLst>
                </a:hlinkClick>
              </a:rPr>
              <a:t>https://www.fbi.gov/about/partnerships/office-of-partner-engagement/active-shooter-resources/responding-to-an-active-shooter-crisis-situation</a:t>
            </a:r>
            <a:endParaRPr lang="en-US" dirty="0"/>
          </a:p>
          <a:p>
            <a:pPr>
              <a:buSzPct val="90000"/>
              <a:buFont typeface="Arial" panose="020B0604020202020204" pitchFamily="34" charset="0"/>
              <a:buChar char="•"/>
            </a:pPr>
            <a:r>
              <a:rPr lang="en-US" b="1" dirty="0"/>
              <a:t>FEMA Active Shooter: What you can do. </a:t>
            </a:r>
            <a:r>
              <a:rPr lang="en-US" dirty="0">
                <a:hlinkClick r:id="rId7">
                  <a:extLst>
                    <a:ext uri="{A12FA001-AC4F-418D-AE19-62706E023703}">
                      <ahyp:hlinkClr xmlns:ahyp="http://schemas.microsoft.com/office/drawing/2018/hyperlinkcolor" val="tx"/>
                    </a:ext>
                  </a:extLst>
                </a:hlinkClick>
              </a:rPr>
              <a:t>https:emilms.fema.gov/IS907/curriculum/1.html</a:t>
            </a:r>
            <a:endParaRPr lang="en-US" dirty="0"/>
          </a:p>
          <a:p>
            <a:pPr>
              <a:buSzPct val="90000"/>
              <a:buFont typeface="Arial" panose="020B0604020202020204" pitchFamily="34" charset="0"/>
              <a:buChar char="•"/>
            </a:pPr>
            <a:r>
              <a:rPr lang="en-US" b="1" dirty="0"/>
              <a:t>DHS </a:t>
            </a:r>
            <a:r>
              <a:rPr lang="en-US" dirty="0">
                <a:hlinkClick r:id="rId8">
                  <a:extLst>
                    <a:ext uri="{A12FA001-AC4F-418D-AE19-62706E023703}">
                      <ahyp:hlinkClr xmlns:ahyp="http://schemas.microsoft.com/office/drawing/2018/hyperlinkcolor" val="tx"/>
                    </a:ext>
                  </a:extLst>
                </a:hlinkClick>
              </a:rPr>
              <a:t>www.dhs.gov/sites/default/files/publications/active-shooter-how-to-respond-508.pdf</a:t>
            </a:r>
            <a:r>
              <a:rPr lang="en-US" dirty="0"/>
              <a:t>  </a:t>
            </a:r>
          </a:p>
          <a:p>
            <a:pPr>
              <a:buSzPct val="90000"/>
              <a:buFont typeface="Arial" panose="020B0604020202020204" pitchFamily="34" charset="0"/>
              <a:buChar char="•"/>
            </a:pPr>
            <a:r>
              <a:rPr lang="en-US" b="1" dirty="0"/>
              <a:t>ALICE TRAINING</a:t>
            </a:r>
            <a:r>
              <a:rPr lang="en-US" dirty="0"/>
              <a:t> (Alert, Lockdown, Inform, Counter, Evacuate) </a:t>
            </a:r>
            <a:r>
              <a:rPr lang="en-US" dirty="0">
                <a:hlinkClick r:id="rId9">
                  <a:extLst>
                    <a:ext uri="{A12FA001-AC4F-418D-AE19-62706E023703}">
                      <ahyp:hlinkClr xmlns:ahyp="http://schemas.microsoft.com/office/drawing/2018/hyperlinkcolor" val="tx"/>
                    </a:ext>
                  </a:extLst>
                </a:hlinkClick>
              </a:rPr>
              <a:t>https://www.alicetraining.com</a:t>
            </a:r>
            <a:r>
              <a:rPr lang="en-US" dirty="0"/>
              <a:t> </a:t>
            </a:r>
          </a:p>
          <a:p>
            <a:endParaRPr lang="en-US" dirty="0"/>
          </a:p>
          <a:p>
            <a:pPr>
              <a:buSzPct val="90000"/>
              <a:buFont typeface="Arial" panose="020B0604020202020204" pitchFamily="34" charset="0"/>
              <a:buChar char="•"/>
            </a:pPr>
            <a:endParaRPr lang="en-US" dirty="0"/>
          </a:p>
          <a:p>
            <a:pPr>
              <a:buSzPct val="90000"/>
              <a:buFont typeface="Arial" panose="020B0604020202020204" pitchFamily="34" charset="0"/>
              <a:buChar char="•"/>
            </a:pPr>
            <a:endParaRPr lang="en-US" dirty="0"/>
          </a:p>
        </p:txBody>
      </p:sp>
      <p:grpSp>
        <p:nvGrpSpPr>
          <p:cNvPr id="13" name="Group 12">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5956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79D1-757F-27E7-4953-515CF649116E}"/>
              </a:ext>
            </a:extLst>
          </p:cNvPr>
          <p:cNvSpPr>
            <a:spLocks noGrp="1"/>
          </p:cNvSpPr>
          <p:nvPr>
            <p:ph type="title"/>
          </p:nvPr>
        </p:nvSpPr>
        <p:spPr>
          <a:xfrm>
            <a:off x="3045026" y="259828"/>
            <a:ext cx="6678413" cy="952026"/>
          </a:xfrm>
        </p:spPr>
        <p:txBody>
          <a:bodyPr>
            <a:normAutofit fontScale="90000"/>
          </a:bodyPr>
          <a:lstStyle/>
          <a:p>
            <a:r>
              <a:rPr lang="en-US" sz="6600" b="0" dirty="0">
                <a:solidFill>
                  <a:schemeClr val="bg1"/>
                </a:solidFill>
                <a:latin typeface="+mj-lt"/>
              </a:rPr>
              <a:t>ANNUAL STATISTICS</a:t>
            </a:r>
            <a:endParaRPr lang="en-US" sz="6600" b="0" dirty="0">
              <a:solidFill>
                <a:schemeClr val="bg1"/>
              </a:solidFill>
              <a:latin typeface="+mj-lt"/>
              <a:cs typeface="Times New Roman"/>
            </a:endParaRPr>
          </a:p>
        </p:txBody>
      </p:sp>
      <p:graphicFrame>
        <p:nvGraphicFramePr>
          <p:cNvPr id="3" name="Table 2">
            <a:extLst>
              <a:ext uri="{FF2B5EF4-FFF2-40B4-BE49-F238E27FC236}">
                <a16:creationId xmlns:a16="http://schemas.microsoft.com/office/drawing/2014/main" id="{6A337FF7-58D2-4493-E0F7-02028DEB5D54}"/>
              </a:ext>
            </a:extLst>
          </p:cNvPr>
          <p:cNvGraphicFramePr>
            <a:graphicFrameLocks noGrp="1"/>
          </p:cNvGraphicFramePr>
          <p:nvPr>
            <p:extLst>
              <p:ext uri="{D42A27DB-BD31-4B8C-83A1-F6EECF244321}">
                <p14:modId xmlns:p14="http://schemas.microsoft.com/office/powerpoint/2010/main" val="1431896836"/>
              </p:ext>
            </p:extLst>
          </p:nvPr>
        </p:nvGraphicFramePr>
        <p:xfrm>
          <a:off x="1898324" y="1714047"/>
          <a:ext cx="8431452" cy="1811407"/>
        </p:xfrm>
        <a:graphic>
          <a:graphicData uri="http://schemas.openxmlformats.org/drawingml/2006/table">
            <a:tbl>
              <a:tblPr/>
              <a:tblGrid>
                <a:gridCol w="2107863">
                  <a:extLst>
                    <a:ext uri="{9D8B030D-6E8A-4147-A177-3AD203B41FA5}">
                      <a16:colId xmlns:a16="http://schemas.microsoft.com/office/drawing/2014/main" val="331807717"/>
                    </a:ext>
                  </a:extLst>
                </a:gridCol>
                <a:gridCol w="2107863">
                  <a:extLst>
                    <a:ext uri="{9D8B030D-6E8A-4147-A177-3AD203B41FA5}">
                      <a16:colId xmlns:a16="http://schemas.microsoft.com/office/drawing/2014/main" val="2815519866"/>
                    </a:ext>
                  </a:extLst>
                </a:gridCol>
                <a:gridCol w="2107863">
                  <a:extLst>
                    <a:ext uri="{9D8B030D-6E8A-4147-A177-3AD203B41FA5}">
                      <a16:colId xmlns:a16="http://schemas.microsoft.com/office/drawing/2014/main" val="2940039068"/>
                    </a:ext>
                  </a:extLst>
                </a:gridCol>
                <a:gridCol w="2107863">
                  <a:extLst>
                    <a:ext uri="{9D8B030D-6E8A-4147-A177-3AD203B41FA5}">
                      <a16:colId xmlns:a16="http://schemas.microsoft.com/office/drawing/2014/main" val="1698329658"/>
                    </a:ext>
                  </a:extLst>
                </a:gridCol>
              </a:tblGrid>
              <a:tr h="288683">
                <a:tc gridSpan="4">
                  <a:txBody>
                    <a:bodyPr/>
                    <a:lstStyle/>
                    <a:p>
                      <a:pPr algn="ctr" fontAlgn="base"/>
                      <a:r>
                        <a:rPr lang="en-US" sz="1500" b="1" i="0" u="none" strike="noStrike" dirty="0">
                          <a:solidFill>
                            <a:srgbClr val="FFFFFF"/>
                          </a:solidFill>
                          <a:effectLst/>
                          <a:latin typeface="Arial" panose="020B0604020202020204" pitchFamily="34" charset="0"/>
                        </a:rPr>
                        <a:t>Mass shooting statistics</a:t>
                      </a:r>
                      <a:r>
                        <a:rPr lang="en-US" sz="900" b="1" i="0" u="none" strike="noStrike" baseline="30000" dirty="0">
                          <a:solidFill>
                            <a:srgbClr val="FFFFFF"/>
                          </a:solidFill>
                          <a:effectLst/>
                          <a:latin typeface="Arial" panose="020B0604020202020204" pitchFamily="34" charset="0"/>
                        </a:rPr>
                        <a:t>1</a:t>
                      </a:r>
                      <a:endParaRPr lang="en-US" sz="2400" b="1" i="0" dirty="0">
                        <a:solidFill>
                          <a:srgbClr val="FFFFFF"/>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39367"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pPr algn="ctr" fontAlgn="base"/>
                      <a:endParaRPr lang="en-US" sz="2400" b="1" i="0">
                        <a:solidFill>
                          <a:srgbClr val="FFFFFF"/>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39367" cap="flat" cmpd="sng" algn="ctr">
                      <a:noFill/>
                      <a:prstDash val="solid"/>
                      <a:round/>
                      <a:headEnd type="none" w="med" len="med"/>
                      <a:tailEnd type="none" w="med" len="med"/>
                    </a:lnB>
                    <a:lnTlToBr w="12700" cmpd="sng">
                      <a:noFill/>
                      <a:prstDash val="solid"/>
                    </a:lnTlToBr>
                    <a:lnBlToTr w="12700" cmpd="sng">
                      <a:noFill/>
                      <a:prstDash val="solid"/>
                    </a:lnBlToTr>
                    <a:solidFill>
                      <a:srgbClr val="CF118C"/>
                    </a:solidFill>
                  </a:tcPr>
                </a:tc>
                <a:extLst>
                  <a:ext uri="{0D108BD9-81ED-4DB2-BD59-A6C34878D82A}">
                    <a16:rowId xmlns:a16="http://schemas.microsoft.com/office/drawing/2014/main" val="1096676700"/>
                  </a:ext>
                </a:extLst>
              </a:tr>
              <a:tr h="0">
                <a:tc>
                  <a:txBody>
                    <a:bodyPr/>
                    <a:lstStyle/>
                    <a:p>
                      <a:pPr algn="ctr" fontAlgn="base"/>
                      <a:r>
                        <a:rPr lang="en-US" sz="1100" b="1" i="0" u="none" strike="noStrike" dirty="0">
                          <a:solidFill>
                            <a:srgbClr val="FFFFFF"/>
                          </a:solidFill>
                          <a:effectLst/>
                          <a:latin typeface="Arial" panose="020B0604020202020204" pitchFamily="34" charset="0"/>
                        </a:rPr>
                        <a:t>2019</a:t>
                      </a:r>
                      <a:r>
                        <a:rPr lang="en-US" sz="1100" b="0" i="0" dirty="0">
                          <a:solidFill>
                            <a:srgbClr val="333333"/>
                          </a:solidFill>
                          <a:effectLst/>
                          <a:latin typeface="Arial" panose="020B0604020202020204" pitchFamily="34" charset="0"/>
                        </a:rPr>
                        <a:t>​</a:t>
                      </a:r>
                      <a:endParaRPr lang="en-US" sz="1600" b="0" i="0" dirty="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39367"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C8C3CD"/>
                    </a:solidFill>
                  </a:tcPr>
                </a:tc>
                <a:tc>
                  <a:txBody>
                    <a:bodyPr/>
                    <a:lstStyle/>
                    <a:p>
                      <a:pPr algn="ctr" fontAlgn="base"/>
                      <a:r>
                        <a:rPr lang="en-US" sz="1100" b="1" i="0" u="none" strike="noStrike">
                          <a:solidFill>
                            <a:srgbClr val="FFFFFF"/>
                          </a:solidFill>
                          <a:effectLst/>
                          <a:latin typeface="Arial" panose="020B0604020202020204" pitchFamily="34" charset="0"/>
                        </a:rPr>
                        <a:t>2020</a:t>
                      </a:r>
                      <a:r>
                        <a:rPr lang="en-US" sz="1100" b="0" i="0">
                          <a:solidFill>
                            <a:srgbClr val="333333"/>
                          </a:solidFill>
                          <a:effectLst/>
                          <a:latin typeface="Arial" panose="020B0604020202020204" pitchFamily="34" charset="0"/>
                        </a:rPr>
                        <a:t>​</a:t>
                      </a:r>
                      <a:endParaRPr lang="en-US" sz="16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39367"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C8C3CD"/>
                    </a:solidFill>
                  </a:tcPr>
                </a:tc>
                <a:tc>
                  <a:txBody>
                    <a:bodyPr/>
                    <a:lstStyle/>
                    <a:p>
                      <a:pPr algn="ctr" fontAlgn="base"/>
                      <a:r>
                        <a:rPr lang="en-US" sz="1100" b="1" i="0" u="none" strike="noStrike">
                          <a:solidFill>
                            <a:srgbClr val="FFFFFF"/>
                          </a:solidFill>
                          <a:effectLst/>
                          <a:latin typeface="Arial" panose="020B0604020202020204" pitchFamily="34" charset="0"/>
                        </a:rPr>
                        <a:t>2021</a:t>
                      </a:r>
                      <a:r>
                        <a:rPr lang="en-US" sz="1100" b="0" i="0">
                          <a:solidFill>
                            <a:srgbClr val="333333"/>
                          </a:solidFill>
                          <a:effectLst/>
                          <a:latin typeface="Arial" panose="020B0604020202020204" pitchFamily="34" charset="0"/>
                        </a:rPr>
                        <a:t>​</a:t>
                      </a:r>
                      <a:endParaRPr lang="en-US" sz="16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39367"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C8C3CD"/>
                    </a:solidFill>
                  </a:tcPr>
                </a:tc>
                <a:tc>
                  <a:txBody>
                    <a:bodyPr/>
                    <a:lstStyle/>
                    <a:p>
                      <a:pPr algn="ctr" fontAlgn="base"/>
                      <a:r>
                        <a:rPr lang="en-US" sz="1200" b="1" i="0" u="none" strike="noStrike" dirty="0">
                          <a:solidFill>
                            <a:srgbClr val="FFFFFF"/>
                          </a:solidFill>
                          <a:effectLst/>
                          <a:latin typeface="Arial" panose="020B0604020202020204" pitchFamily="34" charset="0"/>
                        </a:rPr>
                        <a:t>2022</a:t>
                      </a:r>
                      <a:endParaRPr lang="en-US" sz="1800" b="0" i="0" dirty="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39367"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C8C3CD"/>
                    </a:solidFill>
                  </a:tcPr>
                </a:tc>
                <a:extLst>
                  <a:ext uri="{0D108BD9-81ED-4DB2-BD59-A6C34878D82A}">
                    <a16:rowId xmlns:a16="http://schemas.microsoft.com/office/drawing/2014/main" val="1898856311"/>
                  </a:ext>
                </a:extLst>
              </a:tr>
              <a:tr h="1156087">
                <a:tc>
                  <a:txBody>
                    <a:bodyPr/>
                    <a:lstStyle/>
                    <a:p>
                      <a:pPr algn="ctr" fontAlgn="base"/>
                      <a:r>
                        <a:rPr lang="en-US" sz="2100" b="1" i="0" u="none" strike="noStrike">
                          <a:solidFill>
                            <a:schemeClr val="accent4"/>
                          </a:solidFill>
                          <a:effectLst/>
                          <a:latin typeface="Arial" panose="020B0604020202020204" pitchFamily="34" charset="0"/>
                        </a:rPr>
                        <a:t>415</a:t>
                      </a:r>
                      <a:r>
                        <a:rPr lang="en-US" sz="2100" b="0" i="0">
                          <a:solidFill>
                            <a:schemeClr val="accent4"/>
                          </a:solidFill>
                          <a:effectLst/>
                          <a:latin typeface="Arial" panose="020B0604020202020204" pitchFamily="34" charset="0"/>
                        </a:rPr>
                        <a:t>​</a:t>
                      </a:r>
                      <a:endParaRPr lang="en-US" sz="2400" b="0" i="0">
                        <a:solidFill>
                          <a:schemeClr val="accent4"/>
                        </a:solidFill>
                        <a:effectLst/>
                      </a:endParaRPr>
                    </a:p>
                    <a:p>
                      <a:pPr algn="ctr" fontAlgn="base"/>
                      <a:r>
                        <a:rPr lang="en-US" sz="900" b="0" i="0" u="none" strike="noStrike">
                          <a:solidFill>
                            <a:srgbClr val="333333"/>
                          </a:solidFill>
                          <a:effectLst/>
                          <a:latin typeface="Arial" panose="020B0604020202020204" pitchFamily="34" charset="0"/>
                        </a:rPr>
                        <a:t>total incidents</a:t>
                      </a:r>
                      <a:endParaRPr lang="en-US" sz="1600" b="0" i="0">
                        <a:solidFill>
                          <a:srgbClr val="333333"/>
                        </a:solidFill>
                        <a:effectLst/>
                      </a:endParaRPr>
                    </a:p>
                    <a:p>
                      <a:pPr algn="ctr" fontAlgn="base"/>
                      <a:r>
                        <a:rPr lang="en-US" sz="2100" b="1" i="0" u="none" strike="noStrike">
                          <a:solidFill>
                            <a:schemeClr val="accent4"/>
                          </a:solidFill>
                          <a:effectLst/>
                          <a:latin typeface="Arial" panose="020B0604020202020204" pitchFamily="34" charset="0"/>
                        </a:rPr>
                        <a:t>35</a:t>
                      </a:r>
                      <a:r>
                        <a:rPr lang="en-US" sz="1500" b="0" i="0" u="none" strike="noStrike">
                          <a:solidFill>
                            <a:schemeClr val="accent4"/>
                          </a:solidFill>
                          <a:effectLst/>
                          <a:latin typeface="Arial" panose="020B0604020202020204" pitchFamily="34" charset="0"/>
                        </a:rPr>
                        <a:t> </a:t>
                      </a:r>
                      <a:r>
                        <a:rPr lang="en-US" sz="1500" b="0" i="0">
                          <a:solidFill>
                            <a:schemeClr val="accent4"/>
                          </a:solidFill>
                          <a:effectLst/>
                          <a:latin typeface="Arial" panose="020B0604020202020204" pitchFamily="34" charset="0"/>
                        </a:rPr>
                        <a:t>​</a:t>
                      </a:r>
                      <a:endParaRPr lang="en-US" sz="2400" b="0" i="0">
                        <a:solidFill>
                          <a:schemeClr val="accent4"/>
                        </a:solidFill>
                        <a:effectLst/>
                      </a:endParaRPr>
                    </a:p>
                    <a:p>
                      <a:pPr algn="ctr" fontAlgn="base"/>
                      <a:r>
                        <a:rPr lang="en-US" sz="900" b="0" i="0" u="none" strike="noStrike">
                          <a:solidFill>
                            <a:srgbClr val="333333"/>
                          </a:solidFill>
                          <a:effectLst/>
                          <a:latin typeface="Arial" panose="020B0604020202020204" pitchFamily="34" charset="0"/>
                        </a:rPr>
                        <a:t>mass shootings per month</a:t>
                      </a:r>
                      <a:r>
                        <a:rPr lang="en-US" sz="900" b="0" i="0">
                          <a:solidFill>
                            <a:srgbClr val="333333"/>
                          </a:solidFill>
                          <a:effectLst/>
                          <a:latin typeface="Arial" panose="020B0604020202020204" pitchFamily="34" charset="0"/>
                        </a:rPr>
                        <a:t>​</a:t>
                      </a:r>
                      <a:endParaRPr lang="en-US" sz="16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ase"/>
                      <a:r>
                        <a:rPr lang="en-US" sz="2100" b="1" i="0" u="none" strike="noStrike" dirty="0">
                          <a:solidFill>
                            <a:schemeClr val="accent4"/>
                          </a:solidFill>
                          <a:effectLst/>
                          <a:latin typeface="Arial" panose="020B0604020202020204" pitchFamily="34" charset="0"/>
                        </a:rPr>
                        <a:t>610 </a:t>
                      </a:r>
                      <a:r>
                        <a:rPr lang="en-US" sz="2100" b="0" i="0" dirty="0">
                          <a:solidFill>
                            <a:schemeClr val="accent4"/>
                          </a:solidFill>
                          <a:effectLst/>
                          <a:latin typeface="Arial" panose="020B0604020202020204" pitchFamily="34" charset="0"/>
                        </a:rPr>
                        <a:t>​</a:t>
                      </a:r>
                      <a:endParaRPr lang="en-US" sz="2400" b="0" i="0" dirty="0">
                        <a:solidFill>
                          <a:schemeClr val="accent4"/>
                        </a:solidFill>
                        <a:effectLst/>
                      </a:endParaRPr>
                    </a:p>
                    <a:p>
                      <a:pPr algn="ctr" fontAlgn="base"/>
                      <a:r>
                        <a:rPr lang="en-US" sz="900" b="0" i="0" u="none" strike="noStrike" dirty="0">
                          <a:solidFill>
                            <a:srgbClr val="333333"/>
                          </a:solidFill>
                          <a:effectLst/>
                          <a:latin typeface="Arial" panose="020B0604020202020204" pitchFamily="34" charset="0"/>
                        </a:rPr>
                        <a:t>total incidents </a:t>
                      </a:r>
                      <a:r>
                        <a:rPr lang="en-US" sz="900" b="0" i="0" dirty="0">
                          <a:solidFill>
                            <a:srgbClr val="333333"/>
                          </a:solidFill>
                          <a:effectLst/>
                          <a:latin typeface="Arial" panose="020B0604020202020204" pitchFamily="34" charset="0"/>
                        </a:rPr>
                        <a:t>​</a:t>
                      </a:r>
                      <a:endParaRPr lang="en-US" sz="1600" b="0" i="0" dirty="0">
                        <a:solidFill>
                          <a:srgbClr val="333333"/>
                        </a:solidFill>
                        <a:effectLst/>
                      </a:endParaRPr>
                    </a:p>
                    <a:p>
                      <a:pPr algn="ctr" fontAlgn="base"/>
                      <a:r>
                        <a:rPr lang="en-US" sz="2100" b="1" i="0" u="none" strike="noStrike" dirty="0">
                          <a:solidFill>
                            <a:schemeClr val="accent4"/>
                          </a:solidFill>
                          <a:effectLst/>
                          <a:latin typeface="Arial" panose="020B0604020202020204" pitchFamily="34" charset="0"/>
                        </a:rPr>
                        <a:t>51</a:t>
                      </a:r>
                      <a:r>
                        <a:rPr lang="en-US" sz="2100" b="0" i="0" dirty="0">
                          <a:solidFill>
                            <a:srgbClr val="333333"/>
                          </a:solidFill>
                          <a:effectLst/>
                          <a:latin typeface="Arial" panose="020B0604020202020204" pitchFamily="34" charset="0"/>
                        </a:rPr>
                        <a:t>​</a:t>
                      </a:r>
                      <a:endParaRPr lang="en-US" sz="2400" b="0" i="0" dirty="0">
                        <a:solidFill>
                          <a:srgbClr val="333333"/>
                        </a:solidFill>
                        <a:effectLst/>
                      </a:endParaRPr>
                    </a:p>
                    <a:p>
                      <a:pPr algn="ctr" fontAlgn="base"/>
                      <a:r>
                        <a:rPr lang="en-US" sz="900" b="0" i="0" u="none" strike="noStrike" dirty="0">
                          <a:solidFill>
                            <a:srgbClr val="333333"/>
                          </a:solidFill>
                          <a:effectLst/>
                          <a:latin typeface="Arial" panose="020B0604020202020204" pitchFamily="34" charset="0"/>
                        </a:rPr>
                        <a:t>mass shootings per month</a:t>
                      </a:r>
                      <a:r>
                        <a:rPr lang="en-US" sz="900" b="0" i="0" dirty="0">
                          <a:solidFill>
                            <a:srgbClr val="333333"/>
                          </a:solidFill>
                          <a:effectLst/>
                          <a:latin typeface="Arial" panose="020B0604020202020204" pitchFamily="34" charset="0"/>
                        </a:rPr>
                        <a:t>​</a:t>
                      </a:r>
                      <a:r>
                        <a:rPr lang="en-US" sz="1100" b="0" i="0" dirty="0">
                          <a:solidFill>
                            <a:srgbClr val="333333"/>
                          </a:solidFill>
                          <a:effectLst/>
                          <a:latin typeface="Arial" panose="020B0604020202020204" pitchFamily="34" charset="0"/>
                        </a:rPr>
                        <a:t>​</a:t>
                      </a:r>
                      <a:endParaRPr lang="en-US" sz="2400" b="0" i="0" dirty="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ase"/>
                      <a:r>
                        <a:rPr lang="en-US" sz="2100" b="1" i="0" u="none" strike="noStrike">
                          <a:solidFill>
                            <a:schemeClr val="accent4"/>
                          </a:solidFill>
                          <a:effectLst/>
                          <a:latin typeface="Arial" panose="020B0604020202020204" pitchFamily="34" charset="0"/>
                        </a:rPr>
                        <a:t>690 </a:t>
                      </a:r>
                      <a:r>
                        <a:rPr lang="en-US" sz="2100" b="0" i="0">
                          <a:solidFill>
                            <a:srgbClr val="333333"/>
                          </a:solidFill>
                          <a:effectLst/>
                          <a:latin typeface="Arial" panose="020B0604020202020204" pitchFamily="34" charset="0"/>
                        </a:rPr>
                        <a:t>​</a:t>
                      </a:r>
                      <a:endParaRPr lang="en-US" sz="2400" b="0" i="0">
                        <a:solidFill>
                          <a:srgbClr val="333333"/>
                        </a:solidFill>
                        <a:effectLst/>
                      </a:endParaRPr>
                    </a:p>
                    <a:p>
                      <a:pPr algn="ctr" fontAlgn="base"/>
                      <a:r>
                        <a:rPr lang="en-US" sz="900" b="0" i="0" u="none" strike="noStrike">
                          <a:solidFill>
                            <a:srgbClr val="333333"/>
                          </a:solidFill>
                          <a:effectLst/>
                          <a:latin typeface="Arial" panose="020B0604020202020204" pitchFamily="34" charset="0"/>
                        </a:rPr>
                        <a:t>total incidents</a:t>
                      </a:r>
                      <a:endParaRPr lang="en-US" sz="1600" b="0" i="0">
                        <a:solidFill>
                          <a:srgbClr val="333333"/>
                        </a:solidFill>
                        <a:effectLst/>
                      </a:endParaRPr>
                    </a:p>
                    <a:p>
                      <a:pPr algn="ctr" fontAlgn="base"/>
                      <a:r>
                        <a:rPr lang="en-US" sz="2100" b="1" i="0" u="none" strike="noStrike">
                          <a:solidFill>
                            <a:schemeClr val="accent4"/>
                          </a:solidFill>
                          <a:effectLst/>
                          <a:latin typeface="Arial" panose="020B0604020202020204" pitchFamily="34" charset="0"/>
                        </a:rPr>
                        <a:t>58</a:t>
                      </a:r>
                      <a:r>
                        <a:rPr lang="en-US" sz="2100" b="0" i="0">
                          <a:solidFill>
                            <a:schemeClr val="accent4"/>
                          </a:solidFill>
                          <a:effectLst/>
                          <a:latin typeface="Arial" panose="020B0604020202020204" pitchFamily="34" charset="0"/>
                        </a:rPr>
                        <a:t>​</a:t>
                      </a:r>
                      <a:endParaRPr lang="en-US" sz="2400" b="0" i="0">
                        <a:solidFill>
                          <a:schemeClr val="accent4"/>
                        </a:solidFill>
                        <a:effectLst/>
                      </a:endParaRPr>
                    </a:p>
                    <a:p>
                      <a:pPr algn="ctr" fontAlgn="base"/>
                      <a:r>
                        <a:rPr lang="en-US" sz="900" b="0" i="0" u="none" strike="noStrike">
                          <a:solidFill>
                            <a:srgbClr val="333333"/>
                          </a:solidFill>
                          <a:effectLst/>
                          <a:latin typeface="Arial" panose="020B0604020202020204" pitchFamily="34" charset="0"/>
                        </a:rPr>
                        <a:t>mass shootings per month</a:t>
                      </a:r>
                      <a:r>
                        <a:rPr lang="en-US" sz="900" b="0" i="0">
                          <a:solidFill>
                            <a:srgbClr val="333333"/>
                          </a:solidFill>
                          <a:effectLst/>
                          <a:latin typeface="Arial" panose="020B0604020202020204" pitchFamily="34" charset="0"/>
                        </a:rPr>
                        <a:t>​</a:t>
                      </a:r>
                      <a:endParaRPr lang="en-US" sz="16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56B00"/>
                          </a:solidFill>
                          <a:effectLst/>
                          <a:uLnTx/>
                          <a:uFillTx/>
                          <a:latin typeface="Arial" panose="020B0604020202020204" pitchFamily="34" charset="0"/>
                          <a:ea typeface="+mn-ea"/>
                          <a:cs typeface="+mn-cs"/>
                        </a:rPr>
                        <a:t>646 </a:t>
                      </a:r>
                      <a:r>
                        <a:rPr kumimoji="0" lang="en-US" sz="21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endParaRPr kumimoji="0" lang="en-US" sz="24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total incidents</a:t>
                      </a: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56B00"/>
                          </a:solidFill>
                          <a:effectLst/>
                          <a:uLnTx/>
                          <a:uFillTx/>
                          <a:latin typeface="Arial" panose="020B0604020202020204" pitchFamily="34" charset="0"/>
                          <a:ea typeface="+mn-ea"/>
                          <a:cs typeface="+mn-cs"/>
                        </a:rPr>
                        <a:t>53</a:t>
                      </a:r>
                      <a:endParaRPr kumimoji="0" lang="en-US" sz="2400" b="0" i="0" u="none" strike="noStrike" kern="1200" cap="none" spc="0" normalizeH="0" baseline="0" noProof="0" dirty="0">
                        <a:ln>
                          <a:noFill/>
                        </a:ln>
                        <a:solidFill>
                          <a:srgbClr val="F56B00"/>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mass shootings per month​</a:t>
                      </a: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863343644"/>
                  </a:ext>
                </a:extLst>
              </a:tr>
            </a:tbl>
          </a:graphicData>
        </a:graphic>
      </p:graphicFrame>
      <p:graphicFrame>
        <p:nvGraphicFramePr>
          <p:cNvPr id="4" name="Table 3">
            <a:extLst>
              <a:ext uri="{FF2B5EF4-FFF2-40B4-BE49-F238E27FC236}">
                <a16:creationId xmlns:a16="http://schemas.microsoft.com/office/drawing/2014/main" id="{455C3A42-A754-299B-01CC-3A4541225F9B}"/>
              </a:ext>
            </a:extLst>
          </p:cNvPr>
          <p:cNvGraphicFramePr>
            <a:graphicFrameLocks noGrp="1"/>
          </p:cNvGraphicFramePr>
          <p:nvPr>
            <p:extLst>
              <p:ext uri="{D42A27DB-BD31-4B8C-83A1-F6EECF244321}">
                <p14:modId xmlns:p14="http://schemas.microsoft.com/office/powerpoint/2010/main" val="3594960677"/>
              </p:ext>
            </p:extLst>
          </p:nvPr>
        </p:nvGraphicFramePr>
        <p:xfrm>
          <a:off x="2855650" y="3943165"/>
          <a:ext cx="6903861" cy="2009904"/>
        </p:xfrm>
        <a:graphic>
          <a:graphicData uri="http://schemas.openxmlformats.org/drawingml/2006/table">
            <a:tbl>
              <a:tblPr/>
              <a:tblGrid>
                <a:gridCol w="2301287">
                  <a:extLst>
                    <a:ext uri="{9D8B030D-6E8A-4147-A177-3AD203B41FA5}">
                      <a16:colId xmlns:a16="http://schemas.microsoft.com/office/drawing/2014/main" val="312451330"/>
                    </a:ext>
                  </a:extLst>
                </a:gridCol>
                <a:gridCol w="2301287">
                  <a:extLst>
                    <a:ext uri="{9D8B030D-6E8A-4147-A177-3AD203B41FA5}">
                      <a16:colId xmlns:a16="http://schemas.microsoft.com/office/drawing/2014/main" val="2001939747"/>
                    </a:ext>
                  </a:extLst>
                </a:gridCol>
                <a:gridCol w="2301287">
                  <a:extLst>
                    <a:ext uri="{9D8B030D-6E8A-4147-A177-3AD203B41FA5}">
                      <a16:colId xmlns:a16="http://schemas.microsoft.com/office/drawing/2014/main" val="2517377001"/>
                    </a:ext>
                  </a:extLst>
                </a:gridCol>
              </a:tblGrid>
              <a:tr h="440184">
                <a:tc gridSpan="3">
                  <a:txBody>
                    <a:bodyPr/>
                    <a:lstStyle/>
                    <a:p>
                      <a:pPr algn="ctr" fontAlgn="base"/>
                      <a:r>
                        <a:rPr lang="en-GB" sz="1500" b="1" i="0" u="none" strike="noStrike" dirty="0">
                          <a:solidFill>
                            <a:srgbClr val="FFFFFF"/>
                          </a:solidFill>
                          <a:effectLst/>
                          <a:latin typeface="Arial" panose="020B0604020202020204" pitchFamily="34" charset="0"/>
                        </a:rPr>
                        <a:t>Gun violence statistics</a:t>
                      </a:r>
                      <a:r>
                        <a:rPr lang="en-GB" sz="900" b="1" i="0" u="none" strike="noStrike" baseline="30000" dirty="0">
                          <a:solidFill>
                            <a:srgbClr val="FFFFFF"/>
                          </a:solidFill>
                          <a:effectLst/>
                          <a:latin typeface="Arial" panose="020B0604020202020204" pitchFamily="34" charset="0"/>
                        </a:rPr>
                        <a:t>1</a:t>
                      </a:r>
                      <a:r>
                        <a:rPr lang="en-GB" sz="900" b="1" i="0" dirty="0">
                          <a:solidFill>
                            <a:srgbClr val="FFFFFF"/>
                          </a:solidFill>
                          <a:effectLst/>
                          <a:latin typeface="Arial" panose="020B0604020202020204" pitchFamily="34" charset="0"/>
                        </a:rPr>
                        <a:t>​</a:t>
                      </a:r>
                      <a:endParaRPr lang="en-GB" sz="2400" b="1" i="0" dirty="0">
                        <a:solidFill>
                          <a:srgbClr val="FFFFFF"/>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39367"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fontAlgn="base"/>
                      <a:endParaRPr lang="en-GB" sz="2400" b="1" i="0">
                        <a:solidFill>
                          <a:srgbClr val="FFFFFF"/>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39367" cap="flat" cmpd="sng" algn="ctr">
                      <a:noFill/>
                      <a:prstDash val="solid"/>
                      <a:round/>
                      <a:headEnd type="none" w="med" len="med"/>
                      <a:tailEnd type="none" w="med" len="med"/>
                    </a:lnB>
                    <a:lnTlToBr w="12700" cmpd="sng">
                      <a:noFill/>
                      <a:prstDash val="solid"/>
                    </a:lnTlToBr>
                    <a:lnBlToTr w="12700" cmpd="sng">
                      <a:noFill/>
                      <a:prstDash val="solid"/>
                    </a:lnBlToTr>
                    <a:solidFill>
                      <a:srgbClr val="CF118C"/>
                    </a:solidFill>
                  </a:tcPr>
                </a:tc>
                <a:extLst>
                  <a:ext uri="{0D108BD9-81ED-4DB2-BD59-A6C34878D82A}">
                    <a16:rowId xmlns:a16="http://schemas.microsoft.com/office/drawing/2014/main" val="1171163487"/>
                  </a:ext>
                </a:extLst>
              </a:tr>
              <a:tr h="0">
                <a:tc>
                  <a:txBody>
                    <a:bodyPr/>
                    <a:lstStyle/>
                    <a:p>
                      <a:pPr algn="ctr" fontAlgn="base"/>
                      <a:r>
                        <a:rPr lang="en-US" sz="1200" b="1" i="0" u="none" strike="noStrike">
                          <a:solidFill>
                            <a:srgbClr val="FFFFFF"/>
                          </a:solidFill>
                          <a:effectLst/>
                          <a:latin typeface="Arial" panose="020B0604020202020204" pitchFamily="34" charset="0"/>
                        </a:rPr>
                        <a:t>2020</a:t>
                      </a:r>
                      <a:r>
                        <a:rPr lang="en-US" sz="1200" b="0" i="0">
                          <a:solidFill>
                            <a:srgbClr val="333333"/>
                          </a:solidFill>
                          <a:effectLst/>
                          <a:latin typeface="Arial" panose="020B0604020202020204" pitchFamily="34" charset="0"/>
                        </a:rPr>
                        <a:t>​</a:t>
                      </a:r>
                      <a:endParaRPr lang="en-US" sz="18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39367"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C8C3CD"/>
                    </a:solidFill>
                  </a:tcPr>
                </a:tc>
                <a:tc>
                  <a:txBody>
                    <a:bodyPr/>
                    <a:lstStyle/>
                    <a:p>
                      <a:pPr algn="ctr" fontAlgn="base"/>
                      <a:r>
                        <a:rPr lang="en-US" sz="1200" b="1" i="0" u="none" strike="noStrike">
                          <a:solidFill>
                            <a:srgbClr val="FFFFFF"/>
                          </a:solidFill>
                          <a:effectLst/>
                          <a:latin typeface="Arial" panose="020B0604020202020204" pitchFamily="34" charset="0"/>
                        </a:rPr>
                        <a:t>2021</a:t>
                      </a:r>
                      <a:r>
                        <a:rPr lang="en-US" sz="1200" b="0" i="0">
                          <a:solidFill>
                            <a:srgbClr val="333333"/>
                          </a:solidFill>
                          <a:effectLst/>
                          <a:latin typeface="Arial" panose="020B0604020202020204" pitchFamily="34" charset="0"/>
                        </a:rPr>
                        <a:t>​</a:t>
                      </a:r>
                      <a:endParaRPr lang="en-US" sz="18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39367"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C8C3CD"/>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2022</a:t>
                      </a:r>
                      <a:endParaRPr kumimoji="0" lang="en-US" sz="1800" b="0" i="0" u="none" strike="noStrike" kern="1200" cap="none" spc="0" normalizeH="0" baseline="0" noProof="0">
                        <a:ln>
                          <a:noFill/>
                        </a:ln>
                        <a:solidFill>
                          <a:srgbClr val="333333"/>
                        </a:solidFill>
                        <a:effectLst/>
                        <a:uLnTx/>
                        <a:uFillTx/>
                        <a:latin typeface="+mn-lt"/>
                        <a:ea typeface="+mn-ea"/>
                        <a:cs typeface="+mn-cs"/>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39367"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C8C3CD"/>
                    </a:solidFill>
                  </a:tcPr>
                </a:tc>
                <a:extLst>
                  <a:ext uri="{0D108BD9-81ED-4DB2-BD59-A6C34878D82A}">
                    <a16:rowId xmlns:a16="http://schemas.microsoft.com/office/drawing/2014/main" val="3451157279"/>
                  </a:ext>
                </a:extLst>
              </a:tr>
              <a:tr h="945549">
                <a:tc>
                  <a:txBody>
                    <a:bodyPr/>
                    <a:lstStyle/>
                    <a:p>
                      <a:pPr algn="ctr" fontAlgn="base"/>
                      <a:r>
                        <a:rPr lang="en-US" sz="900" b="0" i="0" u="none" strike="noStrike">
                          <a:solidFill>
                            <a:srgbClr val="333333"/>
                          </a:solidFill>
                          <a:effectLst/>
                          <a:latin typeface="Arial" panose="020B0604020202020204" pitchFamily="34" charset="0"/>
                        </a:rPr>
                        <a:t>total of </a:t>
                      </a:r>
                      <a:r>
                        <a:rPr lang="en-US" sz="1100" b="0" i="0">
                          <a:solidFill>
                            <a:srgbClr val="333333"/>
                          </a:solidFill>
                          <a:effectLst/>
                          <a:latin typeface="Arial" panose="020B0604020202020204" pitchFamily="34" charset="0"/>
                        </a:rPr>
                        <a:t>​</a:t>
                      </a:r>
                      <a:endParaRPr lang="en-US" sz="2400" b="0" i="0">
                        <a:solidFill>
                          <a:srgbClr val="333333"/>
                        </a:solidFill>
                        <a:effectLst/>
                      </a:endParaRPr>
                    </a:p>
                    <a:p>
                      <a:pPr algn="ctr" fontAlgn="base"/>
                      <a:r>
                        <a:rPr lang="en-US" sz="2100" b="1" i="0" u="none" strike="noStrike">
                          <a:solidFill>
                            <a:srgbClr val="00B0CA"/>
                          </a:solidFill>
                          <a:effectLst/>
                          <a:latin typeface="Arial" panose="020B0604020202020204" pitchFamily="34" charset="0"/>
                        </a:rPr>
                        <a:t>43,736</a:t>
                      </a:r>
                      <a:r>
                        <a:rPr lang="en-US" sz="2100" b="1" i="0" u="none" strike="noStrike">
                          <a:solidFill>
                            <a:srgbClr val="FFFFFF"/>
                          </a:solidFill>
                          <a:effectLst/>
                          <a:latin typeface="Arial" panose="020B0604020202020204" pitchFamily="34" charset="0"/>
                        </a:rPr>
                        <a:t> </a:t>
                      </a:r>
                      <a:r>
                        <a:rPr lang="en-US" sz="2100" b="0" i="0">
                          <a:solidFill>
                            <a:srgbClr val="333333"/>
                          </a:solidFill>
                          <a:effectLst/>
                          <a:latin typeface="Arial" panose="020B0604020202020204" pitchFamily="34" charset="0"/>
                        </a:rPr>
                        <a:t>​</a:t>
                      </a:r>
                      <a:endParaRPr lang="en-US" sz="2400" b="0" i="0">
                        <a:solidFill>
                          <a:srgbClr val="333333"/>
                        </a:solidFill>
                        <a:effectLst/>
                      </a:endParaRPr>
                    </a:p>
                    <a:p>
                      <a:pPr algn="ctr" fontAlgn="base"/>
                      <a:r>
                        <a:rPr lang="en-US" sz="900" b="0" i="0" u="none" strike="noStrike">
                          <a:solidFill>
                            <a:srgbClr val="333333"/>
                          </a:solidFill>
                          <a:effectLst/>
                          <a:latin typeface="Arial" panose="020B0604020202020204" pitchFamily="34" charset="0"/>
                        </a:rPr>
                        <a:t>deaths, equating to </a:t>
                      </a:r>
                      <a:r>
                        <a:rPr lang="en-US" sz="900" b="0" i="0">
                          <a:solidFill>
                            <a:srgbClr val="333333"/>
                          </a:solidFill>
                          <a:effectLst/>
                          <a:latin typeface="Arial" panose="020B0604020202020204" pitchFamily="34" charset="0"/>
                        </a:rPr>
                        <a:t>​</a:t>
                      </a:r>
                      <a:endParaRPr lang="en-US" sz="1600" b="0" i="0">
                        <a:solidFill>
                          <a:srgbClr val="333333"/>
                        </a:solidFill>
                        <a:effectLst/>
                      </a:endParaRPr>
                    </a:p>
                    <a:p>
                      <a:pPr algn="ctr" fontAlgn="base"/>
                      <a:r>
                        <a:rPr lang="en-US" sz="2100" b="1" i="0" u="none" strike="noStrike">
                          <a:solidFill>
                            <a:srgbClr val="00B0CA"/>
                          </a:solidFill>
                          <a:effectLst/>
                          <a:latin typeface="Arial" panose="020B0604020202020204" pitchFamily="34" charset="0"/>
                        </a:rPr>
                        <a:t>119</a:t>
                      </a:r>
                      <a:r>
                        <a:rPr lang="en-US" sz="1500" b="0" i="0" u="none" strike="noStrike">
                          <a:solidFill>
                            <a:srgbClr val="FFFFFF"/>
                          </a:solidFill>
                          <a:effectLst/>
                          <a:latin typeface="Arial" panose="020B0604020202020204" pitchFamily="34" charset="0"/>
                        </a:rPr>
                        <a:t> </a:t>
                      </a:r>
                      <a:r>
                        <a:rPr lang="en-US" sz="1500" b="0" i="0">
                          <a:solidFill>
                            <a:srgbClr val="333333"/>
                          </a:solidFill>
                          <a:effectLst/>
                          <a:latin typeface="Arial" panose="020B0604020202020204" pitchFamily="34" charset="0"/>
                        </a:rPr>
                        <a:t>​</a:t>
                      </a:r>
                      <a:endParaRPr lang="en-US" sz="2400" b="0" i="0">
                        <a:solidFill>
                          <a:srgbClr val="333333"/>
                        </a:solidFill>
                        <a:effectLst/>
                      </a:endParaRPr>
                    </a:p>
                    <a:p>
                      <a:pPr algn="ctr" fontAlgn="base"/>
                      <a:r>
                        <a:rPr lang="en-US" sz="900" b="0" i="0" u="none" strike="noStrike">
                          <a:solidFill>
                            <a:srgbClr val="333333"/>
                          </a:solidFill>
                          <a:effectLst/>
                          <a:latin typeface="Arial" panose="020B0604020202020204" pitchFamily="34" charset="0"/>
                        </a:rPr>
                        <a:t>deaths each day</a:t>
                      </a:r>
                      <a:r>
                        <a:rPr lang="en-US" sz="900" b="0" i="0">
                          <a:solidFill>
                            <a:srgbClr val="333333"/>
                          </a:solidFill>
                          <a:effectLst/>
                          <a:latin typeface="Arial" panose="020B0604020202020204" pitchFamily="34" charset="0"/>
                        </a:rPr>
                        <a:t>​</a:t>
                      </a:r>
                      <a:endParaRPr lang="en-US" sz="16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r>
                        <a:rPr lang="en-US" sz="900" b="0" i="0" u="none" strike="noStrike">
                          <a:solidFill>
                            <a:srgbClr val="333333"/>
                          </a:solidFill>
                          <a:effectLst/>
                          <a:latin typeface="Arial" panose="020B0604020202020204" pitchFamily="34" charset="0"/>
                        </a:rPr>
                        <a:t>total of </a:t>
                      </a:r>
                      <a:r>
                        <a:rPr lang="en-US" sz="900" b="0" i="0">
                          <a:solidFill>
                            <a:srgbClr val="333333"/>
                          </a:solidFill>
                          <a:effectLst/>
                          <a:latin typeface="Arial" panose="020B0604020202020204" pitchFamily="34" charset="0"/>
                        </a:rPr>
                        <a:t>​</a:t>
                      </a:r>
                      <a:endParaRPr lang="en-US" sz="1600" b="0" i="0">
                        <a:solidFill>
                          <a:srgbClr val="333333"/>
                        </a:solidFill>
                        <a:effectLst/>
                      </a:endParaRPr>
                    </a:p>
                    <a:p>
                      <a:pPr algn="ctr" fontAlgn="base"/>
                      <a:r>
                        <a:rPr lang="en-US" sz="2100" b="1" i="0" u="none" strike="noStrike">
                          <a:solidFill>
                            <a:srgbClr val="00B0CA"/>
                          </a:solidFill>
                          <a:effectLst/>
                          <a:latin typeface="Arial" panose="020B0604020202020204" pitchFamily="34" charset="0"/>
                        </a:rPr>
                        <a:t>45,126</a:t>
                      </a:r>
                      <a:r>
                        <a:rPr lang="en-US" sz="2100" b="0" i="0">
                          <a:solidFill>
                            <a:srgbClr val="333333"/>
                          </a:solidFill>
                          <a:effectLst/>
                          <a:latin typeface="Arial" panose="020B0604020202020204" pitchFamily="34" charset="0"/>
                        </a:rPr>
                        <a:t>​</a:t>
                      </a:r>
                      <a:endParaRPr lang="en-US" sz="2400" b="0" i="0">
                        <a:solidFill>
                          <a:srgbClr val="333333"/>
                        </a:solidFill>
                        <a:effectLst/>
                      </a:endParaRPr>
                    </a:p>
                    <a:p>
                      <a:pPr algn="ctr" fontAlgn="base"/>
                      <a:r>
                        <a:rPr lang="en-US" sz="900" b="0" i="0" u="none" strike="noStrike">
                          <a:solidFill>
                            <a:srgbClr val="1A1A1A"/>
                          </a:solidFill>
                          <a:effectLst/>
                          <a:latin typeface="Arial" panose="020B0604020202020204" pitchFamily="34" charset="0"/>
                        </a:rPr>
                        <a:t>deaths, equating to</a:t>
                      </a:r>
                      <a:r>
                        <a:rPr lang="en-US" sz="1100" b="0" i="0" u="none" strike="noStrike">
                          <a:solidFill>
                            <a:srgbClr val="1A1A1A"/>
                          </a:solidFill>
                          <a:effectLst/>
                          <a:latin typeface="Arial" panose="020B0604020202020204" pitchFamily="34" charset="0"/>
                        </a:rPr>
                        <a:t> </a:t>
                      </a:r>
                      <a:r>
                        <a:rPr lang="en-US" sz="1500" b="0" i="0">
                          <a:solidFill>
                            <a:srgbClr val="333333"/>
                          </a:solidFill>
                          <a:effectLst/>
                          <a:latin typeface="Arial" panose="020B0604020202020204" pitchFamily="34" charset="0"/>
                        </a:rPr>
                        <a:t>​</a:t>
                      </a:r>
                      <a:endParaRPr lang="en-US" sz="2400" b="0" i="0">
                        <a:solidFill>
                          <a:srgbClr val="333333"/>
                        </a:solidFill>
                        <a:effectLst/>
                      </a:endParaRPr>
                    </a:p>
                    <a:p>
                      <a:pPr algn="ctr" fontAlgn="base"/>
                      <a:r>
                        <a:rPr lang="en-US" sz="2100" b="1" i="0" u="none" strike="noStrike">
                          <a:solidFill>
                            <a:srgbClr val="00B0CA"/>
                          </a:solidFill>
                          <a:effectLst/>
                          <a:latin typeface="Arial" panose="020B0604020202020204" pitchFamily="34" charset="0"/>
                        </a:rPr>
                        <a:t>123</a:t>
                      </a:r>
                      <a:r>
                        <a:rPr lang="en-US" sz="1500" b="0" i="0" u="none" strike="noStrike">
                          <a:solidFill>
                            <a:srgbClr val="FFFFFF"/>
                          </a:solidFill>
                          <a:effectLst/>
                          <a:latin typeface="Arial" panose="020B0604020202020204" pitchFamily="34" charset="0"/>
                        </a:rPr>
                        <a:t> </a:t>
                      </a:r>
                      <a:r>
                        <a:rPr lang="en-US" sz="1500" b="0" i="0">
                          <a:solidFill>
                            <a:srgbClr val="333333"/>
                          </a:solidFill>
                          <a:effectLst/>
                          <a:latin typeface="Arial" panose="020B0604020202020204" pitchFamily="34" charset="0"/>
                        </a:rPr>
                        <a:t>​</a:t>
                      </a:r>
                      <a:endParaRPr lang="en-US" sz="2400" b="0" i="0">
                        <a:solidFill>
                          <a:srgbClr val="333333"/>
                        </a:solidFill>
                        <a:effectLst/>
                      </a:endParaRPr>
                    </a:p>
                    <a:p>
                      <a:pPr algn="ctr" fontAlgn="base"/>
                      <a:r>
                        <a:rPr lang="en-US" sz="900" b="0" i="0" u="none" strike="noStrike">
                          <a:solidFill>
                            <a:srgbClr val="333333"/>
                          </a:solidFill>
                          <a:effectLst/>
                          <a:latin typeface="Arial" panose="020B0604020202020204" pitchFamily="34" charset="0"/>
                        </a:rPr>
                        <a:t>deaths each day</a:t>
                      </a:r>
                      <a:r>
                        <a:rPr lang="en-US" sz="900" b="0" i="0">
                          <a:solidFill>
                            <a:srgbClr val="333333"/>
                          </a:solidFill>
                          <a:effectLst/>
                          <a:latin typeface="Arial" panose="020B0604020202020204" pitchFamily="34" charset="0"/>
                        </a:rPr>
                        <a:t>​</a:t>
                      </a:r>
                      <a:endParaRPr lang="en-US" sz="1600" b="0" i="0">
                        <a:solidFill>
                          <a:srgbClr val="333333"/>
                        </a:solidFill>
                        <a:effectLst/>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total of ​</a:t>
                      </a: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CA"/>
                          </a:solidFill>
                          <a:effectLst/>
                          <a:uLnTx/>
                          <a:uFillTx/>
                          <a:latin typeface="Arial" panose="020B0604020202020204" pitchFamily="34" charset="0"/>
                          <a:ea typeface="+mn-ea"/>
                          <a:cs typeface="+mn-cs"/>
                        </a:rPr>
                        <a:t>44,352</a:t>
                      </a:r>
                      <a:r>
                        <a:rPr kumimoji="0" lang="en-US" sz="21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endParaRPr kumimoji="0" lang="en-US" sz="24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A1A1A"/>
                          </a:solidFill>
                          <a:effectLst/>
                          <a:uLnTx/>
                          <a:uFillTx/>
                          <a:latin typeface="Arial" panose="020B0604020202020204" pitchFamily="34" charset="0"/>
                          <a:ea typeface="+mn-ea"/>
                          <a:cs typeface="+mn-cs"/>
                        </a:rPr>
                        <a:t>deaths, equating to</a:t>
                      </a:r>
                      <a:r>
                        <a:rPr kumimoji="0" lang="en-US" sz="1100" b="0" i="0" u="none" strike="noStrike" kern="1200" cap="none" spc="0" normalizeH="0" baseline="0" noProof="0" dirty="0">
                          <a:ln>
                            <a:noFill/>
                          </a:ln>
                          <a:solidFill>
                            <a:srgbClr val="1A1A1A"/>
                          </a:solidFill>
                          <a:effectLst/>
                          <a:uLnTx/>
                          <a:uFillTx/>
                          <a:latin typeface="Arial" panose="020B0604020202020204" pitchFamily="34" charset="0"/>
                          <a:ea typeface="+mn-ea"/>
                          <a:cs typeface="+mn-cs"/>
                        </a:rPr>
                        <a:t> </a:t>
                      </a:r>
                      <a:r>
                        <a:rPr kumimoji="0" lang="en-US" sz="15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endParaRPr kumimoji="0" lang="en-US" sz="24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CA"/>
                          </a:solidFill>
                          <a:effectLst/>
                          <a:uLnTx/>
                          <a:uFillTx/>
                          <a:latin typeface="Arial" panose="020B0604020202020204" pitchFamily="34" charset="0"/>
                          <a:ea typeface="+mn-ea"/>
                          <a:cs typeface="+mn-cs"/>
                        </a:rPr>
                        <a:t>121</a:t>
                      </a: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5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endParaRPr kumimoji="0" lang="en-US" sz="24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deaths each day​</a:t>
                      </a: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txBody>
                  <a:tcPr marL="121920" marR="121920" marT="60960" marB="60960">
                    <a:lnL w="13116" cap="flat" cmpd="sng" algn="ctr">
                      <a:noFill/>
                      <a:prstDash val="solid"/>
                      <a:round/>
                      <a:headEnd type="none" w="med" len="med"/>
                      <a:tailEnd type="none" w="med" len="med"/>
                    </a:lnL>
                    <a:lnR w="13116" cap="flat" cmpd="sng" algn="ctr">
                      <a:noFill/>
                      <a:prstDash val="solid"/>
                      <a:round/>
                      <a:headEnd type="none" w="med" len="med"/>
                      <a:tailEnd type="none" w="med" len="med"/>
                    </a:lnR>
                    <a:lnT w="13116" cap="flat" cmpd="sng" algn="ctr">
                      <a:noFill/>
                      <a:prstDash val="solid"/>
                      <a:round/>
                      <a:headEnd type="none" w="med" len="med"/>
                      <a:tailEnd type="none" w="med" len="med"/>
                    </a:lnT>
                    <a:lnB w="13116"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23661119"/>
                  </a:ext>
                </a:extLst>
              </a:tr>
            </a:tbl>
          </a:graphicData>
        </a:graphic>
      </p:graphicFrame>
      <p:sp>
        <p:nvSpPr>
          <p:cNvPr id="5" name="TextBox 4">
            <a:extLst>
              <a:ext uri="{FF2B5EF4-FFF2-40B4-BE49-F238E27FC236}">
                <a16:creationId xmlns:a16="http://schemas.microsoft.com/office/drawing/2014/main" id="{CAEBBE0C-F771-BF80-0453-DB90245072F4}"/>
              </a:ext>
            </a:extLst>
          </p:cNvPr>
          <p:cNvSpPr txBox="1"/>
          <p:nvPr/>
        </p:nvSpPr>
        <p:spPr>
          <a:xfrm>
            <a:off x="8621883" y="6497408"/>
            <a:ext cx="7463790" cy="871742"/>
          </a:xfrm>
          <a:prstGeom prst="rect">
            <a:avLst/>
          </a:prstGeom>
          <a:noFill/>
        </p:spPr>
        <p:txBody>
          <a:bodyPr wrap="square" lIns="0" tIns="0" rIns="0" bIns="0" rtlCol="0">
            <a:noAutofit/>
          </a:bodyPr>
          <a:lstStyle/>
          <a:p>
            <a:pPr algn="l"/>
            <a:r>
              <a:rPr lang="en-GB" sz="1400" dirty="0">
                <a:solidFill>
                  <a:schemeClr val="bg1"/>
                </a:solidFill>
                <a:effectLst/>
              </a:rPr>
              <a:t>Stats sourced from gunviolencearchive.org</a:t>
            </a:r>
            <a:endParaRPr lang="en-GB" sz="1400" dirty="0">
              <a:solidFill>
                <a:schemeClr val="bg1"/>
              </a:solidFill>
            </a:endParaRPr>
          </a:p>
        </p:txBody>
      </p:sp>
    </p:spTree>
    <p:extLst>
      <p:ext uri="{BB962C8B-B14F-4D97-AF65-F5344CB8AC3E}">
        <p14:creationId xmlns:p14="http://schemas.microsoft.com/office/powerpoint/2010/main" val="145992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200E2C9-1F9E-9C7D-AD98-E468132F8B3D}"/>
              </a:ext>
            </a:extLst>
          </p:cNvPr>
          <p:cNvSpPr>
            <a:spLocks noGrp="1"/>
          </p:cNvSpPr>
          <p:nvPr>
            <p:ph sz="quarter" idx="11"/>
          </p:nvPr>
        </p:nvSpPr>
        <p:spPr>
          <a:xfrm>
            <a:off x="7534655" y="4511896"/>
            <a:ext cx="3703321" cy="1609345"/>
          </a:xfrm>
        </p:spPr>
        <p:txBody>
          <a:bodyPr vert="horz" lIns="91440" tIns="45720" rIns="91440" bIns="45720" rtlCol="0" anchor="ctr">
            <a:normAutofit/>
          </a:bodyPr>
          <a:lstStyle/>
          <a:p>
            <a:endParaRPr lang="en-US" sz="1400"/>
          </a:p>
        </p:txBody>
      </p:sp>
      <p:sp>
        <p:nvSpPr>
          <p:cNvPr id="3" name="Title 2"/>
          <p:cNvSpPr>
            <a:spLocks noGrp="1"/>
          </p:cNvSpPr>
          <p:nvPr>
            <p:ph type="title"/>
          </p:nvPr>
        </p:nvSpPr>
        <p:spPr>
          <a:xfrm>
            <a:off x="1066800" y="4511898"/>
            <a:ext cx="6156790" cy="1609344"/>
          </a:xfrm>
        </p:spPr>
        <p:txBody>
          <a:bodyPr vert="horz" lIns="91440" tIns="45720" rIns="91440" bIns="45720" rtlCol="0" anchor="ctr">
            <a:normAutofit fontScale="90000"/>
          </a:bodyPr>
          <a:lstStyle/>
          <a:p>
            <a:pPr algn="r"/>
            <a:br>
              <a:rPr lang="en-US" sz="3400"/>
            </a:br>
            <a:r>
              <a:rPr lang="en-US" sz="3400"/>
              <a:t>TOP 10 COSTLIEST US ACTIVE SHOOTER EVENTS BY CASUALTY LOSSES</a:t>
            </a:r>
          </a:p>
        </p:txBody>
      </p:sp>
      <p:sp>
        <p:nvSpPr>
          <p:cNvPr id="4" name="Slide Number Placeholder 3"/>
          <p:cNvSpPr>
            <a:spLocks noGrp="1"/>
          </p:cNvSpPr>
          <p:nvPr>
            <p:ph type="sldNum" sz="quarter" idx="4"/>
          </p:nvPr>
        </p:nvSpPr>
        <p:spPr>
          <a:xfrm>
            <a:off x="11311128" y="6272784"/>
            <a:ext cx="640080" cy="365125"/>
          </a:xfrm>
        </p:spPr>
        <p:txBody>
          <a:bodyPr vert="horz" lIns="91440" tIns="45720" rIns="91440" bIns="45720" rtlCol="0" anchor="ctr">
            <a:normAutofit/>
          </a:bodyPr>
          <a:lstStyle/>
          <a:p>
            <a:pPr algn="ctr" defTabSz="914400">
              <a:spcAft>
                <a:spcPts val="600"/>
              </a:spcAft>
            </a:pPr>
            <a:fld id="{7DE16A9C-B6C6-41B6-9AB3-1A73FC5CCEBF}" type="slidenum">
              <a:rPr lang="en-US" sz="1400" smtClean="0">
                <a:solidFill>
                  <a:srgbClr val="FFFFFF"/>
                </a:solidFill>
                <a:latin typeface="+mj-lt"/>
                <a:cs typeface="+mn-cs"/>
              </a:rPr>
              <a:pPr algn="ctr" defTabSz="914400">
                <a:spcAft>
                  <a:spcPts val="600"/>
                </a:spcAft>
              </a:pPr>
              <a:t>8</a:t>
            </a:fld>
            <a:endParaRPr lang="en-US" sz="1400">
              <a:solidFill>
                <a:srgbClr val="FFFFFF"/>
              </a:solidFill>
              <a:latin typeface="+mj-lt"/>
              <a:cs typeface="+mn-cs"/>
            </a:endParaRPr>
          </a:p>
        </p:txBody>
      </p:sp>
      <p:pic>
        <p:nvPicPr>
          <p:cNvPr id="5" name="Content Placeholder 4"/>
          <p:cNvPicPr>
            <a:picLocks noChangeAspect="1"/>
          </p:cNvPicPr>
          <p:nvPr/>
        </p:nvPicPr>
        <p:blipFill>
          <a:blip r:embed="rId2"/>
          <a:stretch>
            <a:fillRect/>
          </a:stretch>
        </p:blipFill>
        <p:spPr>
          <a:xfrm>
            <a:off x="1864809" y="235836"/>
            <a:ext cx="9027981" cy="4220532"/>
          </a:xfrm>
          <a:prstGeom prst="rect">
            <a:avLst/>
          </a:prstGeom>
        </p:spPr>
      </p:pic>
    </p:spTree>
    <p:extLst>
      <p:ext uri="{BB962C8B-B14F-4D97-AF65-F5344CB8AC3E}">
        <p14:creationId xmlns:p14="http://schemas.microsoft.com/office/powerpoint/2010/main" val="13256452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96806-1067-4FF0-ACCC-845455D48F4E}"/>
              </a:ext>
            </a:extLst>
          </p:cNvPr>
          <p:cNvSpPr>
            <a:spLocks noGrp="1"/>
          </p:cNvSpPr>
          <p:nvPr>
            <p:ph sz="quarter" idx="11"/>
          </p:nvPr>
        </p:nvSpPr>
        <p:spPr>
          <a:xfrm>
            <a:off x="2702404" y="1561124"/>
            <a:ext cx="1579880" cy="380024"/>
          </a:xfrm>
        </p:spPr>
        <p:txBody>
          <a:bodyPr vert="horz" lIns="0" tIns="0" rIns="0" bIns="0" rtlCol="0" anchor="t">
            <a:noAutofit/>
          </a:bodyPr>
          <a:lstStyle/>
          <a:p>
            <a:r>
              <a:rPr lang="en-US" dirty="0">
                <a:ea typeface="+mn-lt"/>
                <a:cs typeface="+mn-lt"/>
              </a:rPr>
              <a:t>COVID-19</a:t>
            </a:r>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A456177D-6C00-4C32-8715-BFEC7637797B}"/>
              </a:ext>
            </a:extLst>
          </p:cNvPr>
          <p:cNvSpPr>
            <a:spLocks noGrp="1"/>
          </p:cNvSpPr>
          <p:nvPr>
            <p:ph type="title"/>
          </p:nvPr>
        </p:nvSpPr>
        <p:spPr/>
        <p:txBody>
          <a:bodyPr vert="horz" lIns="0" tIns="0" rIns="0" bIns="0" rtlCol="0" anchor="t" anchorCtr="0">
            <a:noAutofit/>
          </a:bodyPr>
          <a:lstStyle/>
          <a:p>
            <a:r>
              <a:rPr lang="en-US" dirty="0"/>
              <a:t>ONGOING SOURCES OF TENSION</a:t>
            </a:r>
          </a:p>
        </p:txBody>
      </p:sp>
      <p:sp>
        <p:nvSpPr>
          <p:cNvPr id="4" name="Slide Number Placeholder 3">
            <a:extLst>
              <a:ext uri="{FF2B5EF4-FFF2-40B4-BE49-F238E27FC236}">
                <a16:creationId xmlns:a16="http://schemas.microsoft.com/office/drawing/2014/main" id="{2BC8B988-0E41-4418-8BFD-2EF0ACCA3A65}"/>
              </a:ext>
            </a:extLst>
          </p:cNvPr>
          <p:cNvSpPr>
            <a:spLocks noGrp="1"/>
          </p:cNvSpPr>
          <p:nvPr>
            <p:ph type="sldNum" sz="quarter" idx="4"/>
          </p:nvPr>
        </p:nvSpPr>
        <p:spPr/>
        <p:txBody>
          <a:bodyPr/>
          <a:lstStyle/>
          <a:p>
            <a:fld id="{7DE16A9C-B6C6-41B6-9AB3-1A73FC5CCEBF}" type="slidenum">
              <a:rPr lang="en-GB" smtClean="0"/>
              <a:pPr/>
              <a:t>9</a:t>
            </a:fld>
            <a:endParaRPr lang="en-GB" dirty="0"/>
          </a:p>
        </p:txBody>
      </p:sp>
      <p:pic>
        <p:nvPicPr>
          <p:cNvPr id="6" name="Picture 6" descr="Shape&#10;&#10;Description automatically generated">
            <a:extLst>
              <a:ext uri="{FF2B5EF4-FFF2-40B4-BE49-F238E27FC236}">
                <a16:creationId xmlns:a16="http://schemas.microsoft.com/office/drawing/2014/main" id="{27A031A4-FE23-4972-A389-4C5713B137FF}"/>
              </a:ext>
            </a:extLst>
          </p:cNvPr>
          <p:cNvPicPr>
            <a:picLocks noChangeAspect="1"/>
          </p:cNvPicPr>
          <p:nvPr/>
        </p:nvPicPr>
        <p:blipFill>
          <a:blip r:embed="rId2"/>
          <a:stretch>
            <a:fillRect/>
          </a:stretch>
        </p:blipFill>
        <p:spPr>
          <a:xfrm>
            <a:off x="3749431" y="1321550"/>
            <a:ext cx="4380523" cy="4253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1">
            <a:extLst>
              <a:ext uri="{FF2B5EF4-FFF2-40B4-BE49-F238E27FC236}">
                <a16:creationId xmlns:a16="http://schemas.microsoft.com/office/drawing/2014/main" id="{458D17AC-0C4F-4B2A-A0A5-99FDE70199B7}"/>
              </a:ext>
            </a:extLst>
          </p:cNvPr>
          <p:cNvSpPr txBox="1">
            <a:spLocks/>
          </p:cNvSpPr>
          <p:nvPr/>
        </p:nvSpPr>
        <p:spPr>
          <a:xfrm>
            <a:off x="7760912" y="1627555"/>
            <a:ext cx="1579880" cy="380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290513" rtl="0" eaLnBrk="1" latinLnBrk="0" hangingPunct="1">
              <a:lnSpc>
                <a:spcPct val="100000"/>
              </a:lnSpc>
              <a:spcBef>
                <a:spcPts val="0"/>
              </a:spcBef>
              <a:spcAft>
                <a:spcPts val="1200"/>
              </a:spcAft>
              <a:buClr>
                <a:schemeClr val="accent1"/>
              </a:buClr>
              <a:buSzPct val="110000"/>
              <a:buFontTx/>
              <a:buNone/>
              <a:tabLst>
                <a:tab pos="3492500" algn="l"/>
              </a:tabLst>
              <a:defRPr sz="1100" b="0" i="0" u="none" strike="noStrike" cap="none" spc="0" baseline="0">
                <a:solidFill>
                  <a:srgbClr val="333333"/>
                </a:solidFill>
                <a:uFillTx/>
                <a:latin typeface="+mn-lt"/>
                <a:ea typeface="Arial"/>
                <a:cs typeface="Arial"/>
                <a:sym typeface="Arial"/>
              </a:defRPr>
            </a:lvl1pPr>
            <a:lvl2pPr marL="182880" marR="0" indent="-182880" algn="l" defTabSz="290513" rtl="0" eaLnBrk="1" latinLnBrk="0" hangingPunct="1">
              <a:lnSpc>
                <a:spcPct val="100000"/>
              </a:lnSpc>
              <a:spcBef>
                <a:spcPts val="0"/>
              </a:spcBef>
              <a:spcAft>
                <a:spcPts val="600"/>
              </a:spcAft>
              <a:buClr>
                <a:schemeClr val="accent1"/>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2pPr>
            <a:lvl3pPr marL="401638" marR="0" indent="-182563" algn="l" defTabSz="290513" rtl="0" eaLnBrk="1" latinLnBrk="0" hangingPunct="1">
              <a:lnSpc>
                <a:spcPct val="100000"/>
              </a:lnSpc>
              <a:spcBef>
                <a:spcPts val="0"/>
              </a:spcBef>
              <a:spcAft>
                <a:spcPts val="0"/>
              </a:spcAft>
              <a:buClr>
                <a:schemeClr val="bg2"/>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3pPr>
            <a:lvl4pPr marL="731520" marR="0" indent="-182880" algn="l" defTabSz="290513" rtl="0" eaLnBrk="1" latinLnBrk="0" hangingPunct="1">
              <a:lnSpc>
                <a:spcPct val="100000"/>
              </a:lnSpc>
              <a:spcBef>
                <a:spcPts val="200"/>
              </a:spcBef>
              <a:spcAft>
                <a:spcPts val="200"/>
              </a:spcAft>
              <a:buClr>
                <a:schemeClr val="accent1"/>
              </a:buClr>
              <a:buSzPct val="100000"/>
              <a:buFontTx/>
              <a:buChar char="•"/>
              <a:tabLst>
                <a:tab pos="3492500" algn="l"/>
              </a:tabLst>
              <a:defRPr sz="1050" b="0" i="0" u="none" strike="noStrike" cap="none" spc="0" baseline="0">
                <a:solidFill>
                  <a:srgbClr val="333333"/>
                </a:solidFill>
                <a:uFillTx/>
                <a:latin typeface="+mn-lt"/>
                <a:ea typeface="Arial"/>
                <a:cs typeface="Arial"/>
                <a:sym typeface="Arial"/>
              </a:defRPr>
            </a:lvl4pPr>
            <a:lvl5pPr marL="1937809" marR="0" indent="-213784"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mn-lt"/>
                <a:ea typeface="Arial"/>
                <a:cs typeface="Arial"/>
                <a:sym typeface="Arial"/>
              </a:defRPr>
            </a:lvl5pPr>
            <a:lvl6pPr marL="0" marR="0" indent="1792288"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6pPr>
            <a:lvl7pPr marL="0" marR="0" indent="2638425"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7pPr>
            <a:lvl8pPr marL="32589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8pPr>
            <a:lvl9pPr marL="37161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9pPr>
          </a:lstStyle>
          <a:p>
            <a:r>
              <a:rPr lang="en-US" sz="1467" dirty="0">
                <a:ea typeface="+mn-lt"/>
                <a:cs typeface="+mn-lt"/>
              </a:rPr>
              <a:t>Social justice movements</a:t>
            </a:r>
            <a:endParaRPr lang="en-US" sz="1467" dirty="0"/>
          </a:p>
          <a:p>
            <a:endParaRPr lang="en-US" sz="1467" dirty="0"/>
          </a:p>
          <a:p>
            <a:endParaRPr lang="en-US" sz="1467" dirty="0"/>
          </a:p>
          <a:p>
            <a:endParaRPr lang="en-US" sz="1467" dirty="0"/>
          </a:p>
          <a:p>
            <a:endParaRPr lang="en-US" sz="1467" dirty="0"/>
          </a:p>
        </p:txBody>
      </p:sp>
      <p:sp>
        <p:nvSpPr>
          <p:cNvPr id="12" name="Content Placeholder 1">
            <a:extLst>
              <a:ext uri="{FF2B5EF4-FFF2-40B4-BE49-F238E27FC236}">
                <a16:creationId xmlns:a16="http://schemas.microsoft.com/office/drawing/2014/main" id="{08F22044-44C9-49BC-A486-DD6663C4013B}"/>
              </a:ext>
            </a:extLst>
          </p:cNvPr>
          <p:cNvSpPr txBox="1">
            <a:spLocks/>
          </p:cNvSpPr>
          <p:nvPr/>
        </p:nvSpPr>
        <p:spPr>
          <a:xfrm>
            <a:off x="8425220" y="3259016"/>
            <a:ext cx="1579880" cy="380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290513" rtl="0" eaLnBrk="1" latinLnBrk="0" hangingPunct="1">
              <a:lnSpc>
                <a:spcPct val="100000"/>
              </a:lnSpc>
              <a:spcBef>
                <a:spcPts val="0"/>
              </a:spcBef>
              <a:spcAft>
                <a:spcPts val="1200"/>
              </a:spcAft>
              <a:buClr>
                <a:schemeClr val="accent1"/>
              </a:buClr>
              <a:buSzPct val="110000"/>
              <a:buFontTx/>
              <a:buNone/>
              <a:tabLst>
                <a:tab pos="3492500" algn="l"/>
              </a:tabLst>
              <a:defRPr sz="1100" b="0" i="0" u="none" strike="noStrike" cap="none" spc="0" baseline="0">
                <a:solidFill>
                  <a:srgbClr val="333333"/>
                </a:solidFill>
                <a:uFillTx/>
                <a:latin typeface="+mn-lt"/>
                <a:ea typeface="Arial"/>
                <a:cs typeface="Arial"/>
                <a:sym typeface="Arial"/>
              </a:defRPr>
            </a:lvl1pPr>
            <a:lvl2pPr marL="182880" marR="0" indent="-182880" algn="l" defTabSz="290513" rtl="0" eaLnBrk="1" latinLnBrk="0" hangingPunct="1">
              <a:lnSpc>
                <a:spcPct val="100000"/>
              </a:lnSpc>
              <a:spcBef>
                <a:spcPts val="0"/>
              </a:spcBef>
              <a:spcAft>
                <a:spcPts val="600"/>
              </a:spcAft>
              <a:buClr>
                <a:schemeClr val="accent1"/>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2pPr>
            <a:lvl3pPr marL="401638" marR="0" indent="-182563" algn="l" defTabSz="290513" rtl="0" eaLnBrk="1" latinLnBrk="0" hangingPunct="1">
              <a:lnSpc>
                <a:spcPct val="100000"/>
              </a:lnSpc>
              <a:spcBef>
                <a:spcPts val="0"/>
              </a:spcBef>
              <a:spcAft>
                <a:spcPts val="0"/>
              </a:spcAft>
              <a:buClr>
                <a:schemeClr val="bg2"/>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3pPr>
            <a:lvl4pPr marL="731520" marR="0" indent="-182880" algn="l" defTabSz="290513" rtl="0" eaLnBrk="1" latinLnBrk="0" hangingPunct="1">
              <a:lnSpc>
                <a:spcPct val="100000"/>
              </a:lnSpc>
              <a:spcBef>
                <a:spcPts val="200"/>
              </a:spcBef>
              <a:spcAft>
                <a:spcPts val="200"/>
              </a:spcAft>
              <a:buClr>
                <a:schemeClr val="accent1"/>
              </a:buClr>
              <a:buSzPct val="100000"/>
              <a:buFontTx/>
              <a:buChar char="•"/>
              <a:tabLst>
                <a:tab pos="3492500" algn="l"/>
              </a:tabLst>
              <a:defRPr sz="1050" b="0" i="0" u="none" strike="noStrike" cap="none" spc="0" baseline="0">
                <a:solidFill>
                  <a:srgbClr val="333333"/>
                </a:solidFill>
                <a:uFillTx/>
                <a:latin typeface="+mn-lt"/>
                <a:ea typeface="Arial"/>
                <a:cs typeface="Arial"/>
                <a:sym typeface="Arial"/>
              </a:defRPr>
            </a:lvl4pPr>
            <a:lvl5pPr marL="1937809" marR="0" indent="-213784"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mn-lt"/>
                <a:ea typeface="Arial"/>
                <a:cs typeface="Arial"/>
                <a:sym typeface="Arial"/>
              </a:defRPr>
            </a:lvl5pPr>
            <a:lvl6pPr marL="0" marR="0" indent="1792288"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6pPr>
            <a:lvl7pPr marL="0" marR="0" indent="2638425"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7pPr>
            <a:lvl8pPr marL="32589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8pPr>
            <a:lvl9pPr marL="37161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9pPr>
          </a:lstStyle>
          <a:p>
            <a:r>
              <a:rPr lang="en-US" sz="1467" dirty="0">
                <a:ea typeface="+mn-lt"/>
                <a:cs typeface="+mn-lt"/>
              </a:rPr>
              <a:t>National and local political issues</a:t>
            </a:r>
          </a:p>
          <a:p>
            <a:endParaRPr lang="en-US" sz="1467" dirty="0"/>
          </a:p>
          <a:p>
            <a:endParaRPr lang="en-US" sz="1467" dirty="0"/>
          </a:p>
          <a:p>
            <a:endParaRPr lang="en-US" sz="1467" dirty="0"/>
          </a:p>
          <a:p>
            <a:endParaRPr lang="en-US" sz="1467" dirty="0"/>
          </a:p>
          <a:p>
            <a:endParaRPr lang="en-US" sz="1467" dirty="0"/>
          </a:p>
        </p:txBody>
      </p:sp>
      <p:sp>
        <p:nvSpPr>
          <p:cNvPr id="14" name="Content Placeholder 1">
            <a:extLst>
              <a:ext uri="{FF2B5EF4-FFF2-40B4-BE49-F238E27FC236}">
                <a16:creationId xmlns:a16="http://schemas.microsoft.com/office/drawing/2014/main" id="{DA90D4EA-9F50-4F59-AE1D-467B2FBDC3FA}"/>
              </a:ext>
            </a:extLst>
          </p:cNvPr>
          <p:cNvSpPr txBox="1">
            <a:spLocks/>
          </p:cNvSpPr>
          <p:nvPr/>
        </p:nvSpPr>
        <p:spPr>
          <a:xfrm>
            <a:off x="7712065" y="4724401"/>
            <a:ext cx="1579880" cy="380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290513" rtl="0" eaLnBrk="1" latinLnBrk="0" hangingPunct="1">
              <a:lnSpc>
                <a:spcPct val="100000"/>
              </a:lnSpc>
              <a:spcBef>
                <a:spcPts val="0"/>
              </a:spcBef>
              <a:spcAft>
                <a:spcPts val="1200"/>
              </a:spcAft>
              <a:buClr>
                <a:schemeClr val="accent1"/>
              </a:buClr>
              <a:buSzPct val="110000"/>
              <a:buFontTx/>
              <a:buNone/>
              <a:tabLst>
                <a:tab pos="3492500" algn="l"/>
              </a:tabLst>
              <a:defRPr sz="1100" b="0" i="0" u="none" strike="noStrike" cap="none" spc="0" baseline="0">
                <a:solidFill>
                  <a:srgbClr val="333333"/>
                </a:solidFill>
                <a:uFillTx/>
                <a:latin typeface="+mn-lt"/>
                <a:ea typeface="Arial"/>
                <a:cs typeface="Arial"/>
                <a:sym typeface="Arial"/>
              </a:defRPr>
            </a:lvl1pPr>
            <a:lvl2pPr marL="182880" marR="0" indent="-182880" algn="l" defTabSz="290513" rtl="0" eaLnBrk="1" latinLnBrk="0" hangingPunct="1">
              <a:lnSpc>
                <a:spcPct val="100000"/>
              </a:lnSpc>
              <a:spcBef>
                <a:spcPts val="0"/>
              </a:spcBef>
              <a:spcAft>
                <a:spcPts val="600"/>
              </a:spcAft>
              <a:buClr>
                <a:schemeClr val="accent1"/>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2pPr>
            <a:lvl3pPr marL="401638" marR="0" indent="-182563" algn="l" defTabSz="290513" rtl="0" eaLnBrk="1" latinLnBrk="0" hangingPunct="1">
              <a:lnSpc>
                <a:spcPct val="100000"/>
              </a:lnSpc>
              <a:spcBef>
                <a:spcPts val="0"/>
              </a:spcBef>
              <a:spcAft>
                <a:spcPts val="0"/>
              </a:spcAft>
              <a:buClr>
                <a:schemeClr val="bg2"/>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3pPr>
            <a:lvl4pPr marL="731520" marR="0" indent="-182880" algn="l" defTabSz="290513" rtl="0" eaLnBrk="1" latinLnBrk="0" hangingPunct="1">
              <a:lnSpc>
                <a:spcPct val="100000"/>
              </a:lnSpc>
              <a:spcBef>
                <a:spcPts val="200"/>
              </a:spcBef>
              <a:spcAft>
                <a:spcPts val="200"/>
              </a:spcAft>
              <a:buClr>
                <a:schemeClr val="accent1"/>
              </a:buClr>
              <a:buSzPct val="100000"/>
              <a:buFontTx/>
              <a:buChar char="•"/>
              <a:tabLst>
                <a:tab pos="3492500" algn="l"/>
              </a:tabLst>
              <a:defRPr sz="1050" b="0" i="0" u="none" strike="noStrike" cap="none" spc="0" baseline="0">
                <a:solidFill>
                  <a:srgbClr val="333333"/>
                </a:solidFill>
                <a:uFillTx/>
                <a:latin typeface="+mn-lt"/>
                <a:ea typeface="Arial"/>
                <a:cs typeface="Arial"/>
                <a:sym typeface="Arial"/>
              </a:defRPr>
            </a:lvl4pPr>
            <a:lvl5pPr marL="1937809" marR="0" indent="-213784"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mn-lt"/>
                <a:ea typeface="Arial"/>
                <a:cs typeface="Arial"/>
                <a:sym typeface="Arial"/>
              </a:defRPr>
            </a:lvl5pPr>
            <a:lvl6pPr marL="0" marR="0" indent="1792288"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6pPr>
            <a:lvl7pPr marL="0" marR="0" indent="2638425"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7pPr>
            <a:lvl8pPr marL="32589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8pPr>
            <a:lvl9pPr marL="37161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9pPr>
          </a:lstStyle>
          <a:p>
            <a:r>
              <a:rPr lang="en-US" sz="1467" dirty="0">
                <a:ea typeface="+mn-lt"/>
                <a:cs typeface="+mn-lt"/>
              </a:rPr>
              <a:t>Domestic terrorism</a:t>
            </a:r>
            <a:endParaRPr lang="en-US" sz="1467" dirty="0"/>
          </a:p>
          <a:p>
            <a:endParaRPr lang="en-US" sz="1467" dirty="0"/>
          </a:p>
          <a:p>
            <a:endParaRPr lang="en-US" sz="1467" dirty="0"/>
          </a:p>
          <a:p>
            <a:endParaRPr lang="en-US" sz="1467" dirty="0"/>
          </a:p>
          <a:p>
            <a:endParaRPr lang="en-US" sz="1467" dirty="0"/>
          </a:p>
        </p:txBody>
      </p:sp>
      <p:sp>
        <p:nvSpPr>
          <p:cNvPr id="16" name="Content Placeholder 1">
            <a:extLst>
              <a:ext uri="{FF2B5EF4-FFF2-40B4-BE49-F238E27FC236}">
                <a16:creationId xmlns:a16="http://schemas.microsoft.com/office/drawing/2014/main" id="{18CB3CE0-7E69-498B-974F-4D303F9EA33E}"/>
              </a:ext>
            </a:extLst>
          </p:cNvPr>
          <p:cNvSpPr txBox="1">
            <a:spLocks/>
          </p:cNvSpPr>
          <p:nvPr/>
        </p:nvSpPr>
        <p:spPr>
          <a:xfrm>
            <a:off x="2163143" y="3356708"/>
            <a:ext cx="1579880" cy="380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290513" rtl="0" eaLnBrk="1" latinLnBrk="0" hangingPunct="1">
              <a:lnSpc>
                <a:spcPct val="100000"/>
              </a:lnSpc>
              <a:spcBef>
                <a:spcPts val="0"/>
              </a:spcBef>
              <a:spcAft>
                <a:spcPts val="1200"/>
              </a:spcAft>
              <a:buClr>
                <a:schemeClr val="accent1"/>
              </a:buClr>
              <a:buSzPct val="110000"/>
              <a:buFontTx/>
              <a:buNone/>
              <a:tabLst>
                <a:tab pos="3492500" algn="l"/>
              </a:tabLst>
              <a:defRPr sz="1100" b="0" i="0" u="none" strike="noStrike" cap="none" spc="0" baseline="0">
                <a:solidFill>
                  <a:srgbClr val="333333"/>
                </a:solidFill>
                <a:uFillTx/>
                <a:latin typeface="+mn-lt"/>
                <a:ea typeface="Arial"/>
                <a:cs typeface="Arial"/>
                <a:sym typeface="Arial"/>
              </a:defRPr>
            </a:lvl1pPr>
            <a:lvl2pPr marL="182880" marR="0" indent="-182880" algn="l" defTabSz="290513" rtl="0" eaLnBrk="1" latinLnBrk="0" hangingPunct="1">
              <a:lnSpc>
                <a:spcPct val="100000"/>
              </a:lnSpc>
              <a:spcBef>
                <a:spcPts val="0"/>
              </a:spcBef>
              <a:spcAft>
                <a:spcPts val="600"/>
              </a:spcAft>
              <a:buClr>
                <a:schemeClr val="accent1"/>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2pPr>
            <a:lvl3pPr marL="401638" marR="0" indent="-182563" algn="l" defTabSz="290513" rtl="0" eaLnBrk="1" latinLnBrk="0" hangingPunct="1">
              <a:lnSpc>
                <a:spcPct val="100000"/>
              </a:lnSpc>
              <a:spcBef>
                <a:spcPts val="0"/>
              </a:spcBef>
              <a:spcAft>
                <a:spcPts val="0"/>
              </a:spcAft>
              <a:buClr>
                <a:schemeClr val="bg2"/>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3pPr>
            <a:lvl4pPr marL="731520" marR="0" indent="-182880" algn="l" defTabSz="290513" rtl="0" eaLnBrk="1" latinLnBrk="0" hangingPunct="1">
              <a:lnSpc>
                <a:spcPct val="100000"/>
              </a:lnSpc>
              <a:spcBef>
                <a:spcPts val="200"/>
              </a:spcBef>
              <a:spcAft>
                <a:spcPts val="200"/>
              </a:spcAft>
              <a:buClr>
                <a:schemeClr val="accent1"/>
              </a:buClr>
              <a:buSzPct val="100000"/>
              <a:buFontTx/>
              <a:buChar char="•"/>
              <a:tabLst>
                <a:tab pos="3492500" algn="l"/>
              </a:tabLst>
              <a:defRPr sz="1050" b="0" i="0" u="none" strike="noStrike" cap="none" spc="0" baseline="0">
                <a:solidFill>
                  <a:srgbClr val="333333"/>
                </a:solidFill>
                <a:uFillTx/>
                <a:latin typeface="+mn-lt"/>
                <a:ea typeface="Arial"/>
                <a:cs typeface="Arial"/>
                <a:sym typeface="Arial"/>
              </a:defRPr>
            </a:lvl4pPr>
            <a:lvl5pPr marL="1937809" marR="0" indent="-213784"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mn-lt"/>
                <a:ea typeface="Arial"/>
                <a:cs typeface="Arial"/>
                <a:sym typeface="Arial"/>
              </a:defRPr>
            </a:lvl5pPr>
            <a:lvl6pPr marL="0" marR="0" indent="1792288"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6pPr>
            <a:lvl7pPr marL="0" marR="0" indent="2638425"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7pPr>
            <a:lvl8pPr marL="32589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8pPr>
            <a:lvl9pPr marL="37161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9pPr>
          </a:lstStyle>
          <a:p>
            <a:r>
              <a:rPr lang="en-US" sz="1467" dirty="0">
                <a:ea typeface="+mn-lt"/>
                <a:cs typeface="+mn-lt"/>
              </a:rPr>
              <a:t>Mental health</a:t>
            </a:r>
            <a:endParaRPr lang="en-US" sz="1467" dirty="0"/>
          </a:p>
          <a:p>
            <a:endParaRPr lang="en-US" sz="1467" dirty="0"/>
          </a:p>
          <a:p>
            <a:endParaRPr lang="en-US" sz="1467" dirty="0"/>
          </a:p>
          <a:p>
            <a:endParaRPr lang="en-US" sz="1467" dirty="0"/>
          </a:p>
          <a:p>
            <a:endParaRPr lang="en-US" sz="1467" dirty="0"/>
          </a:p>
        </p:txBody>
      </p:sp>
      <p:sp>
        <p:nvSpPr>
          <p:cNvPr id="18" name="Content Placeholder 1">
            <a:extLst>
              <a:ext uri="{FF2B5EF4-FFF2-40B4-BE49-F238E27FC236}">
                <a16:creationId xmlns:a16="http://schemas.microsoft.com/office/drawing/2014/main" id="{69D3081D-ED6B-43C0-A57B-4A0708768140}"/>
              </a:ext>
            </a:extLst>
          </p:cNvPr>
          <p:cNvSpPr txBox="1">
            <a:spLocks/>
          </p:cNvSpPr>
          <p:nvPr/>
        </p:nvSpPr>
        <p:spPr>
          <a:xfrm>
            <a:off x="2886065" y="4919785"/>
            <a:ext cx="1579880" cy="380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290513" rtl="0" eaLnBrk="1" latinLnBrk="0" hangingPunct="1">
              <a:lnSpc>
                <a:spcPct val="100000"/>
              </a:lnSpc>
              <a:spcBef>
                <a:spcPts val="0"/>
              </a:spcBef>
              <a:spcAft>
                <a:spcPts val="1200"/>
              </a:spcAft>
              <a:buClr>
                <a:schemeClr val="accent1"/>
              </a:buClr>
              <a:buSzPct val="110000"/>
              <a:buFontTx/>
              <a:buNone/>
              <a:tabLst>
                <a:tab pos="3492500" algn="l"/>
              </a:tabLst>
              <a:defRPr sz="1100" b="0" i="0" u="none" strike="noStrike" cap="none" spc="0" baseline="0">
                <a:solidFill>
                  <a:srgbClr val="333333"/>
                </a:solidFill>
                <a:uFillTx/>
                <a:latin typeface="+mn-lt"/>
                <a:ea typeface="Arial"/>
                <a:cs typeface="Arial"/>
                <a:sym typeface="Arial"/>
              </a:defRPr>
            </a:lvl1pPr>
            <a:lvl2pPr marL="182880" marR="0" indent="-182880" algn="l" defTabSz="290513" rtl="0" eaLnBrk="1" latinLnBrk="0" hangingPunct="1">
              <a:lnSpc>
                <a:spcPct val="100000"/>
              </a:lnSpc>
              <a:spcBef>
                <a:spcPts val="0"/>
              </a:spcBef>
              <a:spcAft>
                <a:spcPts val="600"/>
              </a:spcAft>
              <a:buClr>
                <a:schemeClr val="accent1"/>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2pPr>
            <a:lvl3pPr marL="401638" marR="0" indent="-182563" algn="l" defTabSz="290513" rtl="0" eaLnBrk="1" latinLnBrk="0" hangingPunct="1">
              <a:lnSpc>
                <a:spcPct val="100000"/>
              </a:lnSpc>
              <a:spcBef>
                <a:spcPts val="0"/>
              </a:spcBef>
              <a:spcAft>
                <a:spcPts val="0"/>
              </a:spcAft>
              <a:buClr>
                <a:schemeClr val="bg2"/>
              </a:buClr>
              <a:buSzPct val="110000"/>
              <a:buFont typeface="Arial" panose="020B0604020202020204" pitchFamily="34" charset="0"/>
              <a:buChar char="•"/>
              <a:tabLst>
                <a:tab pos="3492500" algn="l"/>
              </a:tabLst>
              <a:defRPr sz="1100" b="0" i="0" u="none" strike="noStrike" cap="none" spc="0" baseline="0">
                <a:solidFill>
                  <a:srgbClr val="333333"/>
                </a:solidFill>
                <a:uFillTx/>
                <a:latin typeface="+mn-lt"/>
                <a:ea typeface="Arial"/>
                <a:cs typeface="Arial"/>
                <a:sym typeface="Arial"/>
              </a:defRPr>
            </a:lvl3pPr>
            <a:lvl4pPr marL="731520" marR="0" indent="-182880" algn="l" defTabSz="290513" rtl="0" eaLnBrk="1" latinLnBrk="0" hangingPunct="1">
              <a:lnSpc>
                <a:spcPct val="100000"/>
              </a:lnSpc>
              <a:spcBef>
                <a:spcPts val="200"/>
              </a:spcBef>
              <a:spcAft>
                <a:spcPts val="200"/>
              </a:spcAft>
              <a:buClr>
                <a:schemeClr val="accent1"/>
              </a:buClr>
              <a:buSzPct val="100000"/>
              <a:buFontTx/>
              <a:buChar char="•"/>
              <a:tabLst>
                <a:tab pos="3492500" algn="l"/>
              </a:tabLst>
              <a:defRPr sz="1050" b="0" i="0" u="none" strike="noStrike" cap="none" spc="0" baseline="0">
                <a:solidFill>
                  <a:srgbClr val="333333"/>
                </a:solidFill>
                <a:uFillTx/>
                <a:latin typeface="+mn-lt"/>
                <a:ea typeface="Arial"/>
                <a:cs typeface="Arial"/>
                <a:sym typeface="Arial"/>
              </a:defRPr>
            </a:lvl4pPr>
            <a:lvl5pPr marL="1937809" marR="0" indent="-213784"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mn-lt"/>
                <a:ea typeface="Arial"/>
                <a:cs typeface="Arial"/>
                <a:sym typeface="Arial"/>
              </a:defRPr>
            </a:lvl5pPr>
            <a:lvl6pPr marL="0" marR="0" indent="1792288"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6pPr>
            <a:lvl7pPr marL="0" marR="0" indent="2638425" algn="l" defTabSz="290513" rtl="0" eaLnBrk="1" latinLnBrk="0" hangingPunct="1">
              <a:lnSpc>
                <a:spcPct val="100000"/>
              </a:lnSpc>
              <a:spcBef>
                <a:spcPts val="0"/>
              </a:spcBef>
              <a:spcAft>
                <a:spcPts val="0"/>
              </a:spcAft>
              <a:buClr>
                <a:schemeClr val="accent1"/>
              </a:buClr>
              <a:buSzTx/>
              <a:buFontTx/>
              <a:buNone/>
              <a:tabLst>
                <a:tab pos="3492500" algn="l"/>
              </a:tabLst>
              <a:defRPr sz="1200" b="0" i="0" u="none" strike="noStrike" cap="none" spc="0" baseline="0">
                <a:solidFill>
                  <a:srgbClr val="333333"/>
                </a:solidFill>
                <a:uFillTx/>
                <a:latin typeface="Arial"/>
                <a:ea typeface="Arial"/>
                <a:cs typeface="Arial"/>
                <a:sym typeface="Arial"/>
              </a:defRPr>
            </a:lvl7pPr>
            <a:lvl8pPr marL="32589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8pPr>
            <a:lvl9pPr marL="3716110" marR="0" indent="-163285" algn="l" defTabSz="290513" rtl="0" eaLnBrk="1" latinLnBrk="0" hangingPunct="1">
              <a:lnSpc>
                <a:spcPct val="100000"/>
              </a:lnSpc>
              <a:spcBef>
                <a:spcPts val="0"/>
              </a:spcBef>
              <a:spcAft>
                <a:spcPts val="0"/>
              </a:spcAft>
              <a:buClr>
                <a:schemeClr val="accent1"/>
              </a:buClr>
              <a:buSzPct val="80000"/>
              <a:buFontTx/>
              <a:buChar char="•"/>
              <a:tabLst>
                <a:tab pos="3492500" algn="l"/>
              </a:tabLst>
              <a:defRPr sz="1200" b="0" i="0" u="none" strike="noStrike" cap="none" spc="0" baseline="0">
                <a:solidFill>
                  <a:srgbClr val="333333"/>
                </a:solidFill>
                <a:uFillTx/>
                <a:latin typeface="Arial"/>
                <a:ea typeface="Arial"/>
                <a:cs typeface="Arial"/>
                <a:sym typeface="Arial"/>
              </a:defRPr>
            </a:lvl9pPr>
          </a:lstStyle>
          <a:p>
            <a:r>
              <a:rPr lang="en-US" sz="1467" dirty="0">
                <a:ea typeface="+mn-lt"/>
                <a:cs typeface="+mn-lt"/>
              </a:rPr>
              <a:t>The economy</a:t>
            </a:r>
            <a:endParaRPr lang="en-US" sz="1467" dirty="0"/>
          </a:p>
          <a:p>
            <a:endParaRPr lang="en-US" sz="1467" dirty="0"/>
          </a:p>
          <a:p>
            <a:endParaRPr lang="en-US" sz="1467" dirty="0"/>
          </a:p>
          <a:p>
            <a:endParaRPr lang="en-US" sz="1467" dirty="0"/>
          </a:p>
          <a:p>
            <a:endParaRPr lang="en-US" sz="1467" dirty="0"/>
          </a:p>
        </p:txBody>
      </p:sp>
    </p:spTree>
    <p:extLst>
      <p:ext uri="{BB962C8B-B14F-4D97-AF65-F5344CB8AC3E}">
        <p14:creationId xmlns:p14="http://schemas.microsoft.com/office/powerpoint/2010/main" val="233739312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181</TotalTime>
  <Words>2938</Words>
  <Application>Microsoft Macintosh PowerPoint</Application>
  <PresentationFormat>Widescreen</PresentationFormat>
  <Paragraphs>486</Paragraphs>
  <Slides>61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Georgia</vt:lpstr>
      <vt:lpstr>Rockwell Extra Bold</vt:lpstr>
      <vt:lpstr>Trebuchet MS</vt:lpstr>
      <vt:lpstr>Wingdings</vt:lpstr>
      <vt:lpstr>Wingdings 3</vt:lpstr>
      <vt:lpstr>Wood Type</vt:lpstr>
      <vt:lpstr>THE “ACTIVE SHOOTER”  PREVENTION, RESPONSE, AND LIABILITY</vt:lpstr>
      <vt:lpstr>INSURANCE AND UNDERWRITING PERSPECTIVES</vt:lpstr>
      <vt:lpstr>OUR WORLD</vt:lpstr>
      <vt:lpstr>PowerPoint Presentation</vt:lpstr>
      <vt:lpstr>WHAT IS A MASS SHOOTING?</vt:lpstr>
      <vt:lpstr>THE FIGURES</vt:lpstr>
      <vt:lpstr>ANNUAL STATISTICS</vt:lpstr>
      <vt:lpstr> TOP 10 COSTLIEST US ACTIVE SHOOTER EVENTS BY CASUALTY LOSSES</vt:lpstr>
      <vt:lpstr>ONGOING SOURCES OF TENSION</vt:lpstr>
      <vt:lpstr>EXEMPLAR AFFECTED INSTITUTIONS Any Business  and Third-Party Claims</vt:lpstr>
      <vt:lpstr>PROTECTION GOALS </vt:lpstr>
      <vt:lpstr>WHAT IS AN “ACTIVE SHOOTER”?</vt:lpstr>
      <vt:lpstr>OTHER THREAT DEVICES</vt:lpstr>
      <vt:lpstr>THE HINDSIGHT STANDARD: EMPLOYEE AND PUBLIC EXPECTATIONS</vt:lpstr>
      <vt:lpstr>THE MANDALAY BAY ASSAULT</vt:lpstr>
      <vt:lpstr>PowerPoint Presentation</vt:lpstr>
      <vt:lpstr>PowerPoint Presentation</vt:lpstr>
      <vt:lpstr>THE MANDALAY BAY IMPACT: HOTELS AND OTHER BUSINESS</vt:lpstr>
      <vt:lpstr>PREVENTATIVE MEASURES</vt:lpstr>
      <vt:lpstr>PREVENTATIVE MEASURES</vt:lpstr>
      <vt:lpstr>PREVENTATIVE MEASURES</vt:lpstr>
      <vt:lpstr>PREVENTATIVE MEASURES</vt:lpstr>
      <vt:lpstr>PREVENTATIVE MEASURES</vt:lpstr>
      <vt:lpstr>SEE (HEAR OR READ) SOMETHING, SAY SOMETHING</vt:lpstr>
      <vt:lpstr>SEE (HEAR OR READ) SOMETHING, SAY SOMETHING</vt:lpstr>
      <vt:lpstr>SEE (HEAR OR READ) SOMETHING, SAY SOMETHING</vt:lpstr>
      <vt:lpstr>PREVENTION RESOURCE</vt:lpstr>
      <vt:lpstr>PREVENTION RESOURCE</vt:lpstr>
      <vt:lpstr>PREVENTION: WARNING SIGNS</vt:lpstr>
      <vt:lpstr>PREVENTION: WARNING SIGNS</vt:lpstr>
      <vt:lpstr>PREVENTION: WARNING SIGNS</vt:lpstr>
      <vt:lpstr>PREVENTION: WARNING SIGNS</vt:lpstr>
      <vt:lpstr>PREVENTION: WARNING SIGNS Someone Knows Something</vt:lpstr>
      <vt:lpstr>RESPONDING TO ACTIVE SHOOTER</vt:lpstr>
      <vt:lpstr>PowerPoint Presentation</vt:lpstr>
      <vt:lpstr>TRADITIONAL INSURANCE OPTIONS</vt:lpstr>
      <vt:lpstr>INSURANCE CONSIDERATIONS</vt:lpstr>
      <vt:lpstr>LEGAL ISSUES</vt:lpstr>
      <vt:lpstr>LEGAL ISSUES</vt:lpstr>
      <vt:lpstr>THE PROBLEM WITH NEGLIGENCE</vt:lpstr>
      <vt:lpstr>DEFENSE ATTORNEY OBSERVATIONS</vt:lpstr>
      <vt:lpstr>THE WORLD OF 20/20 HINDSIGHT</vt:lpstr>
      <vt:lpstr>THE ISSUE OF “NUCLEAR VERDICTS</vt:lpstr>
      <vt:lpstr>ESSENTIAL INGREDIENTS</vt:lpstr>
      <vt:lpstr>WHILE THE DEFENSE SLEPT…</vt:lpstr>
      <vt:lpstr>THE DEFENSE IS WAKING UP</vt:lpstr>
      <vt:lpstr>JUROR ANGER AND POWER</vt:lpstr>
      <vt:lpstr>QUESTIONS/COMMENTS </vt:lpstr>
      <vt:lpstr>APPENDIX</vt:lpstr>
      <vt:lpstr>TRAINING FOR ACTIVE SHOOTER</vt:lpstr>
      <vt:lpstr>TRAINING FOR ACTIVE SHOOTER</vt:lpstr>
      <vt:lpstr>TRAINING FOR ACTIVE SHOOTER</vt:lpstr>
      <vt:lpstr>TRAINING EXERCISES</vt:lpstr>
      <vt:lpstr>TRAINING EXERCISES</vt:lpstr>
      <vt:lpstr>TRAINING EXERCISES</vt:lpstr>
      <vt:lpstr>FACILITY MANAGERS’ RESPONSIBILITIES</vt:lpstr>
      <vt:lpstr>FACILITY MANAGERS’ RESPONSIBILITIES</vt:lpstr>
      <vt:lpstr>FACILITY MANAGERS’ RESPONSIBILITIES</vt:lpstr>
      <vt:lpstr>FACILITY MANAGERS’ RESPONSIBILITIES</vt:lpstr>
      <vt:lpstr>FACILITY MANAGERS’ RESPONSIBILITIES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OF ACTIVE SHOOTER PRESENTATION BY MATHENY SEARS LINKERT &amp; JAIME, LLP</dc:title>
  <dc:creator>Rob Sweetin</dc:creator>
  <cp:lastModifiedBy>Mike Beatty</cp:lastModifiedBy>
  <cp:revision>133</cp:revision>
  <cp:lastPrinted>2019-10-07T21:25:50Z</cp:lastPrinted>
  <dcterms:created xsi:type="dcterms:W3CDTF">2019-10-04T22:24:23Z</dcterms:created>
  <dcterms:modified xsi:type="dcterms:W3CDTF">2023-06-14T17:57:58Z</dcterms:modified>
</cp:coreProperties>
</file>