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0"/>
  </p:notesMasterIdLst>
  <p:sldIdLst>
    <p:sldId id="257" r:id="rId3"/>
    <p:sldId id="405" r:id="rId4"/>
    <p:sldId id="431" r:id="rId5"/>
    <p:sldId id="380" r:id="rId6"/>
    <p:sldId id="2147479823" r:id="rId7"/>
    <p:sldId id="455" r:id="rId8"/>
    <p:sldId id="2147479822" r:id="rId9"/>
    <p:sldId id="271" r:id="rId10"/>
    <p:sldId id="306" r:id="rId11"/>
    <p:sldId id="422" r:id="rId12"/>
    <p:sldId id="424" r:id="rId13"/>
    <p:sldId id="428" r:id="rId14"/>
    <p:sldId id="412" r:id="rId15"/>
    <p:sldId id="407" r:id="rId16"/>
    <p:sldId id="2147479829" r:id="rId17"/>
    <p:sldId id="429" r:id="rId18"/>
    <p:sldId id="2147479830" r:id="rId19"/>
    <p:sldId id="414" r:id="rId20"/>
    <p:sldId id="2147479831" r:id="rId21"/>
    <p:sldId id="415" r:id="rId22"/>
    <p:sldId id="2147479832" r:id="rId23"/>
    <p:sldId id="416" r:id="rId24"/>
    <p:sldId id="2147479833" r:id="rId25"/>
    <p:sldId id="413" r:id="rId26"/>
    <p:sldId id="406" r:id="rId27"/>
    <p:sldId id="359" r:id="rId28"/>
    <p:sldId id="392" r:id="rId29"/>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8335" autoAdjust="0"/>
  </p:normalViewPr>
  <p:slideViewPr>
    <p:cSldViewPr snapToGrid="0">
      <p:cViewPr varScale="1">
        <p:scale>
          <a:sx n="86" d="100"/>
          <a:sy n="86"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BE4B8-E0EB-4C0F-91BD-CBCED91ADC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1B40E0E-87D9-4E6C-89C9-EDA2A206B60E}">
      <dgm:prSet phldrT="[Text]"/>
      <dgm:spPr/>
      <dgm:t>
        <a:bodyPr/>
        <a:lstStyle/>
        <a:p>
          <a:r>
            <a:rPr lang="en-US" b="1" dirty="0">
              <a:latin typeface="+mj-lt"/>
            </a:rPr>
            <a:t>Deception</a:t>
          </a:r>
        </a:p>
      </dgm:t>
    </dgm:pt>
    <dgm:pt modelId="{01F46C0B-EB67-49AC-B38E-FFB4AAB29A74}" type="parTrans" cxnId="{765FD4DC-32B4-480E-BDE6-6E7D9F07BE94}">
      <dgm:prSet/>
      <dgm:spPr/>
      <dgm:t>
        <a:bodyPr/>
        <a:lstStyle/>
        <a:p>
          <a:endParaRPr lang="en-US"/>
        </a:p>
      </dgm:t>
    </dgm:pt>
    <dgm:pt modelId="{F5BA0F95-5B92-4C45-9A59-C220649D3ABD}" type="sibTrans" cxnId="{765FD4DC-32B4-480E-BDE6-6E7D9F07BE94}">
      <dgm:prSet/>
      <dgm:spPr/>
      <dgm:t>
        <a:bodyPr/>
        <a:lstStyle/>
        <a:p>
          <a:endParaRPr lang="en-US"/>
        </a:p>
      </dgm:t>
    </dgm:pt>
    <dgm:pt modelId="{518EB762-D54D-49F4-8ADF-8CA0327CFA74}">
      <dgm:prSet phldrT="[Text]"/>
      <dgm:spPr/>
      <dgm:t>
        <a:bodyPr/>
        <a:lstStyle/>
        <a:p>
          <a:r>
            <a:rPr lang="en-US" dirty="0">
              <a:latin typeface="+mj-lt"/>
            </a:rPr>
            <a:t>Likely to mislead consumers</a:t>
          </a:r>
        </a:p>
      </dgm:t>
    </dgm:pt>
    <dgm:pt modelId="{22075E3F-93CA-4293-8E73-0C6533539851}" type="parTrans" cxnId="{FC7C3555-FDE5-473F-8366-C128C9F0BE99}">
      <dgm:prSet/>
      <dgm:spPr/>
      <dgm:t>
        <a:bodyPr/>
        <a:lstStyle/>
        <a:p>
          <a:endParaRPr lang="en-US"/>
        </a:p>
      </dgm:t>
    </dgm:pt>
    <dgm:pt modelId="{A0D90A1C-7921-44E9-B34B-468B098F6A72}" type="sibTrans" cxnId="{FC7C3555-FDE5-473F-8366-C128C9F0BE99}">
      <dgm:prSet/>
      <dgm:spPr/>
      <dgm:t>
        <a:bodyPr/>
        <a:lstStyle/>
        <a:p>
          <a:endParaRPr lang="en-US"/>
        </a:p>
      </dgm:t>
    </dgm:pt>
    <dgm:pt modelId="{884865B6-1B15-4A50-90FF-D58B399864B2}">
      <dgm:prSet phldrT="[Text]"/>
      <dgm:spPr/>
      <dgm:t>
        <a:bodyPr/>
        <a:lstStyle/>
        <a:p>
          <a:r>
            <a:rPr lang="en-US" b="1" dirty="0">
              <a:latin typeface="+mj-lt"/>
            </a:rPr>
            <a:t>Unfairness</a:t>
          </a:r>
        </a:p>
      </dgm:t>
    </dgm:pt>
    <dgm:pt modelId="{6F65EEB9-4470-4D39-8C75-44E3BDE1E9A4}" type="parTrans" cxnId="{931BE1D5-B9E0-47C8-BFE0-9878F5BC10DF}">
      <dgm:prSet/>
      <dgm:spPr/>
      <dgm:t>
        <a:bodyPr/>
        <a:lstStyle/>
        <a:p>
          <a:endParaRPr lang="en-US"/>
        </a:p>
      </dgm:t>
    </dgm:pt>
    <dgm:pt modelId="{EB59F29F-B0BE-4568-9903-008B7ABE0DF9}" type="sibTrans" cxnId="{931BE1D5-B9E0-47C8-BFE0-9878F5BC10DF}">
      <dgm:prSet/>
      <dgm:spPr/>
      <dgm:t>
        <a:bodyPr/>
        <a:lstStyle/>
        <a:p>
          <a:endParaRPr lang="en-US"/>
        </a:p>
      </dgm:t>
    </dgm:pt>
    <dgm:pt modelId="{06BE1B61-0066-4362-AE10-99EF2C761FDD}">
      <dgm:prSet phldrT="[Text]"/>
      <dgm:spPr/>
      <dgm:t>
        <a:bodyPr/>
        <a:lstStyle/>
        <a:p>
          <a:r>
            <a:rPr lang="en-US" dirty="0">
              <a:latin typeface="+mj-lt"/>
            </a:rPr>
            <a:t>Likely to cause substantial consumer injury</a:t>
          </a:r>
        </a:p>
      </dgm:t>
    </dgm:pt>
    <dgm:pt modelId="{E4E47C86-BD1C-42B8-8E27-7267425A6660}" type="parTrans" cxnId="{596ED0B7-88F1-4F19-AA0A-D5E2693DE261}">
      <dgm:prSet/>
      <dgm:spPr/>
      <dgm:t>
        <a:bodyPr/>
        <a:lstStyle/>
        <a:p>
          <a:endParaRPr lang="en-US"/>
        </a:p>
      </dgm:t>
    </dgm:pt>
    <dgm:pt modelId="{9393748A-D05B-414D-9DE8-6ABD96107B42}" type="sibTrans" cxnId="{596ED0B7-88F1-4F19-AA0A-D5E2693DE261}">
      <dgm:prSet/>
      <dgm:spPr/>
      <dgm:t>
        <a:bodyPr/>
        <a:lstStyle/>
        <a:p>
          <a:endParaRPr lang="en-US"/>
        </a:p>
      </dgm:t>
    </dgm:pt>
    <dgm:pt modelId="{1590C4E4-D4AB-43CE-A8A8-723DB022C878}">
      <dgm:prSet/>
      <dgm:spPr/>
      <dgm:t>
        <a:bodyPr/>
        <a:lstStyle/>
        <a:p>
          <a:r>
            <a:rPr lang="en-US" dirty="0">
              <a:latin typeface="+mj-lt"/>
            </a:rPr>
            <a:t>Considered from the perspective of a reasonable consumer</a:t>
          </a:r>
        </a:p>
      </dgm:t>
    </dgm:pt>
    <dgm:pt modelId="{9D21622B-0A1D-4B33-8CD5-174C76A83DED}" type="parTrans" cxnId="{950C5829-41A2-42DE-BFB8-9C332178F027}">
      <dgm:prSet/>
      <dgm:spPr/>
      <dgm:t>
        <a:bodyPr/>
        <a:lstStyle/>
        <a:p>
          <a:endParaRPr lang="en-US"/>
        </a:p>
      </dgm:t>
    </dgm:pt>
    <dgm:pt modelId="{F59D1AD4-2AD9-4A8C-B975-8A18CCEC05D0}" type="sibTrans" cxnId="{950C5829-41A2-42DE-BFB8-9C332178F027}">
      <dgm:prSet/>
      <dgm:spPr/>
      <dgm:t>
        <a:bodyPr/>
        <a:lstStyle/>
        <a:p>
          <a:endParaRPr lang="en-US"/>
        </a:p>
      </dgm:t>
    </dgm:pt>
    <dgm:pt modelId="{92812226-57EC-4157-A113-E13147D156DB}">
      <dgm:prSet/>
      <dgm:spPr/>
      <dgm:t>
        <a:bodyPr/>
        <a:lstStyle/>
        <a:p>
          <a:r>
            <a:rPr lang="en-US" dirty="0">
              <a:latin typeface="+mj-lt"/>
            </a:rPr>
            <a:t>Material — i.e., likely to affect consumer’s choice or conduct regarding a product</a:t>
          </a:r>
        </a:p>
      </dgm:t>
    </dgm:pt>
    <dgm:pt modelId="{C8A3FA6C-F2E6-453C-A0B7-C88FBE2DD5F5}" type="parTrans" cxnId="{81F74276-7050-411A-B34F-B6B66E25000F}">
      <dgm:prSet/>
      <dgm:spPr/>
      <dgm:t>
        <a:bodyPr/>
        <a:lstStyle/>
        <a:p>
          <a:endParaRPr lang="en-US"/>
        </a:p>
      </dgm:t>
    </dgm:pt>
    <dgm:pt modelId="{2D38FAE1-E84D-4F5A-AE65-38B794B03BFF}" type="sibTrans" cxnId="{81F74276-7050-411A-B34F-B6B66E25000F}">
      <dgm:prSet/>
      <dgm:spPr/>
      <dgm:t>
        <a:bodyPr/>
        <a:lstStyle/>
        <a:p>
          <a:endParaRPr lang="en-US"/>
        </a:p>
      </dgm:t>
    </dgm:pt>
    <dgm:pt modelId="{C5489C9F-A72C-4CAF-8FBC-83889DD1A278}">
      <dgm:prSet/>
      <dgm:spPr/>
      <dgm:t>
        <a:bodyPr/>
        <a:lstStyle/>
        <a:p>
          <a:r>
            <a:rPr lang="en-US" dirty="0">
              <a:latin typeface="+mj-lt"/>
            </a:rPr>
            <a:t>Not reasonably avoidable by consumers</a:t>
          </a:r>
        </a:p>
      </dgm:t>
    </dgm:pt>
    <dgm:pt modelId="{553828F5-1081-41C7-A6FB-8F43EE69BFFE}" type="parTrans" cxnId="{1876EB22-9D95-48A4-A297-D6A29D0D1A36}">
      <dgm:prSet/>
      <dgm:spPr/>
      <dgm:t>
        <a:bodyPr/>
        <a:lstStyle/>
        <a:p>
          <a:endParaRPr lang="en-US"/>
        </a:p>
      </dgm:t>
    </dgm:pt>
    <dgm:pt modelId="{B65FDDA3-5265-43CC-98CC-2898AEE33292}" type="sibTrans" cxnId="{1876EB22-9D95-48A4-A297-D6A29D0D1A36}">
      <dgm:prSet/>
      <dgm:spPr/>
      <dgm:t>
        <a:bodyPr/>
        <a:lstStyle/>
        <a:p>
          <a:endParaRPr lang="en-US"/>
        </a:p>
      </dgm:t>
    </dgm:pt>
    <dgm:pt modelId="{4BE14085-E4D8-4628-A676-F9737B9DA2BE}">
      <dgm:prSet/>
      <dgm:spPr/>
      <dgm:t>
        <a:bodyPr/>
        <a:lstStyle/>
        <a:p>
          <a:r>
            <a:rPr lang="en-US" dirty="0">
              <a:latin typeface="+mj-lt"/>
            </a:rPr>
            <a:t>Not outweighed by countervailing benefits to consumers or competition</a:t>
          </a:r>
        </a:p>
      </dgm:t>
    </dgm:pt>
    <dgm:pt modelId="{E1DFD944-F310-47B3-B905-8808B426F504}" type="parTrans" cxnId="{9446D6E1-58AE-4DFC-8619-8455BAED4F4E}">
      <dgm:prSet/>
      <dgm:spPr/>
      <dgm:t>
        <a:bodyPr/>
        <a:lstStyle/>
        <a:p>
          <a:endParaRPr lang="en-US"/>
        </a:p>
      </dgm:t>
    </dgm:pt>
    <dgm:pt modelId="{D9DAAC76-E651-4962-AFF4-21ACF72B9664}" type="sibTrans" cxnId="{9446D6E1-58AE-4DFC-8619-8455BAED4F4E}">
      <dgm:prSet/>
      <dgm:spPr/>
      <dgm:t>
        <a:bodyPr/>
        <a:lstStyle/>
        <a:p>
          <a:endParaRPr lang="en-US"/>
        </a:p>
      </dgm:t>
    </dgm:pt>
    <dgm:pt modelId="{9E787526-8650-4AB8-93DF-4F26B46D7167}" type="pres">
      <dgm:prSet presAssocID="{FCDBE4B8-E0EB-4C0F-91BD-CBCED91ADCC1}" presName="Name0" presStyleCnt="0">
        <dgm:presLayoutVars>
          <dgm:dir/>
          <dgm:animLvl val="lvl"/>
          <dgm:resizeHandles val="exact"/>
        </dgm:presLayoutVars>
      </dgm:prSet>
      <dgm:spPr/>
    </dgm:pt>
    <dgm:pt modelId="{90895BD5-AEAE-406F-945C-A6E15FF79AB0}" type="pres">
      <dgm:prSet presAssocID="{41B40E0E-87D9-4E6C-89C9-EDA2A206B60E}" presName="composite" presStyleCnt="0"/>
      <dgm:spPr/>
    </dgm:pt>
    <dgm:pt modelId="{2647FB1D-15EF-47FD-946A-2511A9BB2956}" type="pres">
      <dgm:prSet presAssocID="{41B40E0E-87D9-4E6C-89C9-EDA2A206B60E}" presName="parTx" presStyleLbl="alignNode1" presStyleIdx="0" presStyleCnt="2">
        <dgm:presLayoutVars>
          <dgm:chMax val="0"/>
          <dgm:chPref val="0"/>
          <dgm:bulletEnabled val="1"/>
        </dgm:presLayoutVars>
      </dgm:prSet>
      <dgm:spPr/>
    </dgm:pt>
    <dgm:pt modelId="{13EF2A20-C191-4E31-998D-222E6FBD22FE}" type="pres">
      <dgm:prSet presAssocID="{41B40E0E-87D9-4E6C-89C9-EDA2A206B60E}" presName="desTx" presStyleLbl="alignAccFollowNode1" presStyleIdx="0" presStyleCnt="2">
        <dgm:presLayoutVars>
          <dgm:bulletEnabled val="1"/>
        </dgm:presLayoutVars>
      </dgm:prSet>
      <dgm:spPr/>
    </dgm:pt>
    <dgm:pt modelId="{D80AD4BF-3639-4502-AA23-CA0827EC916B}" type="pres">
      <dgm:prSet presAssocID="{F5BA0F95-5B92-4C45-9A59-C220649D3ABD}" presName="space" presStyleCnt="0"/>
      <dgm:spPr/>
    </dgm:pt>
    <dgm:pt modelId="{880321E1-E0C9-40C8-B4E2-5C2322ACA863}" type="pres">
      <dgm:prSet presAssocID="{884865B6-1B15-4A50-90FF-D58B399864B2}" presName="composite" presStyleCnt="0"/>
      <dgm:spPr/>
    </dgm:pt>
    <dgm:pt modelId="{C268CB5A-6888-428D-8E45-11A7B7CCC63F}" type="pres">
      <dgm:prSet presAssocID="{884865B6-1B15-4A50-90FF-D58B399864B2}" presName="parTx" presStyleLbl="alignNode1" presStyleIdx="1" presStyleCnt="2" custLinFactNeighborX="0" custLinFactNeighborY="295">
        <dgm:presLayoutVars>
          <dgm:chMax val="0"/>
          <dgm:chPref val="0"/>
          <dgm:bulletEnabled val="1"/>
        </dgm:presLayoutVars>
      </dgm:prSet>
      <dgm:spPr/>
    </dgm:pt>
    <dgm:pt modelId="{32AC4FD6-CFFC-4E61-8DC6-218081753D34}" type="pres">
      <dgm:prSet presAssocID="{884865B6-1B15-4A50-90FF-D58B399864B2}" presName="desTx" presStyleLbl="alignAccFollowNode1" presStyleIdx="1" presStyleCnt="2">
        <dgm:presLayoutVars>
          <dgm:bulletEnabled val="1"/>
        </dgm:presLayoutVars>
      </dgm:prSet>
      <dgm:spPr/>
    </dgm:pt>
  </dgm:ptLst>
  <dgm:cxnLst>
    <dgm:cxn modelId="{EB42BC10-AF6A-4374-9B4A-F3B98B7442CB}" type="presOf" srcId="{1590C4E4-D4AB-43CE-A8A8-723DB022C878}" destId="{13EF2A20-C191-4E31-998D-222E6FBD22FE}" srcOrd="0" destOrd="1" presId="urn:microsoft.com/office/officeart/2005/8/layout/hList1"/>
    <dgm:cxn modelId="{1F70D522-59C1-45AE-AA2F-BBD91881854E}" type="presOf" srcId="{41B40E0E-87D9-4E6C-89C9-EDA2A206B60E}" destId="{2647FB1D-15EF-47FD-946A-2511A9BB2956}" srcOrd="0" destOrd="0" presId="urn:microsoft.com/office/officeart/2005/8/layout/hList1"/>
    <dgm:cxn modelId="{1876EB22-9D95-48A4-A297-D6A29D0D1A36}" srcId="{884865B6-1B15-4A50-90FF-D58B399864B2}" destId="{C5489C9F-A72C-4CAF-8FBC-83889DD1A278}" srcOrd="1" destOrd="0" parTransId="{553828F5-1081-41C7-A6FB-8F43EE69BFFE}" sibTransId="{B65FDDA3-5265-43CC-98CC-2898AEE33292}"/>
    <dgm:cxn modelId="{B49D9E27-B028-409C-8CB0-CC32DE9FE9E7}" type="presOf" srcId="{518EB762-D54D-49F4-8ADF-8CA0327CFA74}" destId="{13EF2A20-C191-4E31-998D-222E6FBD22FE}" srcOrd="0" destOrd="0" presId="urn:microsoft.com/office/officeart/2005/8/layout/hList1"/>
    <dgm:cxn modelId="{950C5829-41A2-42DE-BFB8-9C332178F027}" srcId="{41B40E0E-87D9-4E6C-89C9-EDA2A206B60E}" destId="{1590C4E4-D4AB-43CE-A8A8-723DB022C878}" srcOrd="1" destOrd="0" parTransId="{9D21622B-0A1D-4B33-8CD5-174C76A83DED}" sibTransId="{F59D1AD4-2AD9-4A8C-B975-8A18CCEC05D0}"/>
    <dgm:cxn modelId="{FC7C3555-FDE5-473F-8366-C128C9F0BE99}" srcId="{41B40E0E-87D9-4E6C-89C9-EDA2A206B60E}" destId="{518EB762-D54D-49F4-8ADF-8CA0327CFA74}" srcOrd="0" destOrd="0" parTransId="{22075E3F-93CA-4293-8E73-0C6533539851}" sibTransId="{A0D90A1C-7921-44E9-B34B-468B098F6A72}"/>
    <dgm:cxn modelId="{81F74276-7050-411A-B34F-B6B66E25000F}" srcId="{41B40E0E-87D9-4E6C-89C9-EDA2A206B60E}" destId="{92812226-57EC-4157-A113-E13147D156DB}" srcOrd="2" destOrd="0" parTransId="{C8A3FA6C-F2E6-453C-A0B7-C88FBE2DD5F5}" sibTransId="{2D38FAE1-E84D-4F5A-AE65-38B794B03BFF}"/>
    <dgm:cxn modelId="{C5B9EA92-4FED-4BA8-85EC-4B3846C2B1FF}" type="presOf" srcId="{C5489C9F-A72C-4CAF-8FBC-83889DD1A278}" destId="{32AC4FD6-CFFC-4E61-8DC6-218081753D34}" srcOrd="0" destOrd="1" presId="urn:microsoft.com/office/officeart/2005/8/layout/hList1"/>
    <dgm:cxn modelId="{07BA88A4-EC17-429B-8FA6-BD6D7111EFC0}" type="presOf" srcId="{FCDBE4B8-E0EB-4C0F-91BD-CBCED91ADCC1}" destId="{9E787526-8650-4AB8-93DF-4F26B46D7167}" srcOrd="0" destOrd="0" presId="urn:microsoft.com/office/officeart/2005/8/layout/hList1"/>
    <dgm:cxn modelId="{596ED0B7-88F1-4F19-AA0A-D5E2693DE261}" srcId="{884865B6-1B15-4A50-90FF-D58B399864B2}" destId="{06BE1B61-0066-4362-AE10-99EF2C761FDD}" srcOrd="0" destOrd="0" parTransId="{E4E47C86-BD1C-42B8-8E27-7267425A6660}" sibTransId="{9393748A-D05B-414D-9DE8-6ABD96107B42}"/>
    <dgm:cxn modelId="{D7F7F4B9-0188-4CBA-9B90-B445AD80B239}" type="presOf" srcId="{06BE1B61-0066-4362-AE10-99EF2C761FDD}" destId="{32AC4FD6-CFFC-4E61-8DC6-218081753D34}" srcOrd="0" destOrd="0" presId="urn:microsoft.com/office/officeart/2005/8/layout/hList1"/>
    <dgm:cxn modelId="{8193D2C9-2908-4D4E-9C77-8A1C4B486822}" type="presOf" srcId="{4BE14085-E4D8-4628-A676-F9737B9DA2BE}" destId="{32AC4FD6-CFFC-4E61-8DC6-218081753D34}" srcOrd="0" destOrd="2" presId="urn:microsoft.com/office/officeart/2005/8/layout/hList1"/>
    <dgm:cxn modelId="{931BE1D5-B9E0-47C8-BFE0-9878F5BC10DF}" srcId="{FCDBE4B8-E0EB-4C0F-91BD-CBCED91ADCC1}" destId="{884865B6-1B15-4A50-90FF-D58B399864B2}" srcOrd="1" destOrd="0" parTransId="{6F65EEB9-4470-4D39-8C75-44E3BDE1E9A4}" sibTransId="{EB59F29F-B0BE-4568-9903-008B7ABE0DF9}"/>
    <dgm:cxn modelId="{765FD4DC-32B4-480E-BDE6-6E7D9F07BE94}" srcId="{FCDBE4B8-E0EB-4C0F-91BD-CBCED91ADCC1}" destId="{41B40E0E-87D9-4E6C-89C9-EDA2A206B60E}" srcOrd="0" destOrd="0" parTransId="{01F46C0B-EB67-49AC-B38E-FFB4AAB29A74}" sibTransId="{F5BA0F95-5B92-4C45-9A59-C220649D3ABD}"/>
    <dgm:cxn modelId="{35F22BE1-8024-4144-AAD8-1D5CC5BF68EC}" type="presOf" srcId="{92812226-57EC-4157-A113-E13147D156DB}" destId="{13EF2A20-C191-4E31-998D-222E6FBD22FE}" srcOrd="0" destOrd="2" presId="urn:microsoft.com/office/officeart/2005/8/layout/hList1"/>
    <dgm:cxn modelId="{9446D6E1-58AE-4DFC-8619-8455BAED4F4E}" srcId="{884865B6-1B15-4A50-90FF-D58B399864B2}" destId="{4BE14085-E4D8-4628-A676-F9737B9DA2BE}" srcOrd="2" destOrd="0" parTransId="{E1DFD944-F310-47B3-B905-8808B426F504}" sibTransId="{D9DAAC76-E651-4962-AFF4-21ACF72B9664}"/>
    <dgm:cxn modelId="{BB312EE2-A89B-4BD7-8C09-08EBF96C2860}" type="presOf" srcId="{884865B6-1B15-4A50-90FF-D58B399864B2}" destId="{C268CB5A-6888-428D-8E45-11A7B7CCC63F}" srcOrd="0" destOrd="0" presId="urn:microsoft.com/office/officeart/2005/8/layout/hList1"/>
    <dgm:cxn modelId="{33D9A46D-9215-4AA7-92D6-347046F98D34}" type="presParOf" srcId="{9E787526-8650-4AB8-93DF-4F26B46D7167}" destId="{90895BD5-AEAE-406F-945C-A6E15FF79AB0}" srcOrd="0" destOrd="0" presId="urn:microsoft.com/office/officeart/2005/8/layout/hList1"/>
    <dgm:cxn modelId="{2C0B1064-2FEA-4CB6-8BE4-0462E3691F46}" type="presParOf" srcId="{90895BD5-AEAE-406F-945C-A6E15FF79AB0}" destId="{2647FB1D-15EF-47FD-946A-2511A9BB2956}" srcOrd="0" destOrd="0" presId="urn:microsoft.com/office/officeart/2005/8/layout/hList1"/>
    <dgm:cxn modelId="{44332B34-A4E5-4633-A0F5-4B9D00F787FC}" type="presParOf" srcId="{90895BD5-AEAE-406F-945C-A6E15FF79AB0}" destId="{13EF2A20-C191-4E31-998D-222E6FBD22FE}" srcOrd="1" destOrd="0" presId="urn:microsoft.com/office/officeart/2005/8/layout/hList1"/>
    <dgm:cxn modelId="{11011D2E-18A9-4E8D-B56E-B52B538CC62A}" type="presParOf" srcId="{9E787526-8650-4AB8-93DF-4F26B46D7167}" destId="{D80AD4BF-3639-4502-AA23-CA0827EC916B}" srcOrd="1" destOrd="0" presId="urn:microsoft.com/office/officeart/2005/8/layout/hList1"/>
    <dgm:cxn modelId="{717BF633-1A34-441F-8932-7694F307AE03}" type="presParOf" srcId="{9E787526-8650-4AB8-93DF-4F26B46D7167}" destId="{880321E1-E0C9-40C8-B4E2-5C2322ACA863}" srcOrd="2" destOrd="0" presId="urn:microsoft.com/office/officeart/2005/8/layout/hList1"/>
    <dgm:cxn modelId="{5A58258E-C8ED-478F-9CFA-67391FD4B191}" type="presParOf" srcId="{880321E1-E0C9-40C8-B4E2-5C2322ACA863}" destId="{C268CB5A-6888-428D-8E45-11A7B7CCC63F}" srcOrd="0" destOrd="0" presId="urn:microsoft.com/office/officeart/2005/8/layout/hList1"/>
    <dgm:cxn modelId="{7F7FC4B7-3E9E-4DF3-A496-1819D2477C63}" type="presParOf" srcId="{880321E1-E0C9-40C8-B4E2-5C2322ACA863}" destId="{32AC4FD6-CFFC-4E61-8DC6-218081753D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7FB1D-15EF-47FD-946A-2511A9BB2956}">
      <dsp:nvSpPr>
        <dsp:cNvPr id="0" name=""/>
        <dsp:cNvSpPr/>
      </dsp:nvSpPr>
      <dsp:spPr>
        <a:xfrm>
          <a:off x="54" y="345600"/>
          <a:ext cx="5222378" cy="806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j-lt"/>
            </a:rPr>
            <a:t>Deception</a:t>
          </a:r>
        </a:p>
      </dsp:txBody>
      <dsp:txXfrm>
        <a:off x="54" y="345600"/>
        <a:ext cx="5222378" cy="806400"/>
      </dsp:txXfrm>
    </dsp:sp>
    <dsp:sp modelId="{13EF2A20-C191-4E31-998D-222E6FBD22FE}">
      <dsp:nvSpPr>
        <dsp:cNvPr id="0" name=""/>
        <dsp:cNvSpPr/>
      </dsp:nvSpPr>
      <dsp:spPr>
        <a:xfrm>
          <a:off x="54" y="1152000"/>
          <a:ext cx="5222378" cy="3074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mj-lt"/>
            </a:rPr>
            <a:t>Likely to mislead consumers</a:t>
          </a:r>
        </a:p>
        <a:p>
          <a:pPr marL="285750" lvl="1" indent="-285750" algn="l" defTabSz="1244600">
            <a:lnSpc>
              <a:spcPct val="90000"/>
            </a:lnSpc>
            <a:spcBef>
              <a:spcPct val="0"/>
            </a:spcBef>
            <a:spcAft>
              <a:spcPct val="15000"/>
            </a:spcAft>
            <a:buChar char="•"/>
          </a:pPr>
          <a:r>
            <a:rPr lang="en-US" sz="2800" kern="1200" dirty="0">
              <a:latin typeface="+mj-lt"/>
            </a:rPr>
            <a:t>Considered from the perspective of a reasonable consumer</a:t>
          </a:r>
        </a:p>
        <a:p>
          <a:pPr marL="285750" lvl="1" indent="-285750" algn="l" defTabSz="1244600">
            <a:lnSpc>
              <a:spcPct val="90000"/>
            </a:lnSpc>
            <a:spcBef>
              <a:spcPct val="0"/>
            </a:spcBef>
            <a:spcAft>
              <a:spcPct val="15000"/>
            </a:spcAft>
            <a:buChar char="•"/>
          </a:pPr>
          <a:r>
            <a:rPr lang="en-US" sz="2800" kern="1200" dirty="0">
              <a:latin typeface="+mj-lt"/>
            </a:rPr>
            <a:t>Material — i.e., likely to affect consumer’s choice or conduct regarding a product</a:t>
          </a:r>
        </a:p>
      </dsp:txBody>
      <dsp:txXfrm>
        <a:off x="54" y="1152000"/>
        <a:ext cx="5222378" cy="3074399"/>
      </dsp:txXfrm>
    </dsp:sp>
    <dsp:sp modelId="{C268CB5A-6888-428D-8E45-11A7B7CCC63F}">
      <dsp:nvSpPr>
        <dsp:cNvPr id="0" name=""/>
        <dsp:cNvSpPr/>
      </dsp:nvSpPr>
      <dsp:spPr>
        <a:xfrm>
          <a:off x="5953566" y="347978"/>
          <a:ext cx="5222378" cy="806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j-lt"/>
            </a:rPr>
            <a:t>Unfairness</a:t>
          </a:r>
        </a:p>
      </dsp:txBody>
      <dsp:txXfrm>
        <a:off x="5953566" y="347978"/>
        <a:ext cx="5222378" cy="806400"/>
      </dsp:txXfrm>
    </dsp:sp>
    <dsp:sp modelId="{32AC4FD6-CFFC-4E61-8DC6-218081753D34}">
      <dsp:nvSpPr>
        <dsp:cNvPr id="0" name=""/>
        <dsp:cNvSpPr/>
      </dsp:nvSpPr>
      <dsp:spPr>
        <a:xfrm>
          <a:off x="5953566" y="1152000"/>
          <a:ext cx="5222378" cy="3074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mj-lt"/>
            </a:rPr>
            <a:t>Likely to cause substantial consumer injury</a:t>
          </a:r>
        </a:p>
        <a:p>
          <a:pPr marL="285750" lvl="1" indent="-285750" algn="l" defTabSz="1244600">
            <a:lnSpc>
              <a:spcPct val="90000"/>
            </a:lnSpc>
            <a:spcBef>
              <a:spcPct val="0"/>
            </a:spcBef>
            <a:spcAft>
              <a:spcPct val="15000"/>
            </a:spcAft>
            <a:buChar char="•"/>
          </a:pPr>
          <a:r>
            <a:rPr lang="en-US" sz="2800" kern="1200" dirty="0">
              <a:latin typeface="+mj-lt"/>
            </a:rPr>
            <a:t>Not reasonably avoidable by consumers</a:t>
          </a:r>
        </a:p>
        <a:p>
          <a:pPr marL="285750" lvl="1" indent="-285750" algn="l" defTabSz="1244600">
            <a:lnSpc>
              <a:spcPct val="90000"/>
            </a:lnSpc>
            <a:spcBef>
              <a:spcPct val="0"/>
            </a:spcBef>
            <a:spcAft>
              <a:spcPct val="15000"/>
            </a:spcAft>
            <a:buChar char="•"/>
          </a:pPr>
          <a:r>
            <a:rPr lang="en-US" sz="2800" kern="1200" dirty="0">
              <a:latin typeface="+mj-lt"/>
            </a:rPr>
            <a:t>Not outweighed by countervailing benefits to consumers or competition</a:t>
          </a:r>
        </a:p>
      </dsp:txBody>
      <dsp:txXfrm>
        <a:off x="5953566" y="1152000"/>
        <a:ext cx="5222378" cy="30743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AE7F6-1825-496D-AC8B-0889AAE5D76E}"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8EB01-86F2-4365-A2CA-8A5CECE361E3}" type="slidenum">
              <a:rPr lang="en-US" smtClean="0"/>
              <a:t>‹#›</a:t>
            </a:fld>
            <a:endParaRPr lang="en-US"/>
          </a:p>
        </p:txBody>
      </p:sp>
    </p:spTree>
    <p:extLst>
      <p:ext uri="{BB962C8B-B14F-4D97-AF65-F5344CB8AC3E}">
        <p14:creationId xmlns:p14="http://schemas.microsoft.com/office/powerpoint/2010/main" val="350993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F5BCF-C25F-48C4-8AA8-645B060624E7}" type="slidenum">
              <a:rPr lang="en-US" smtClean="0"/>
              <a:t>3</a:t>
            </a:fld>
            <a:endParaRPr lang="en-US"/>
          </a:p>
        </p:txBody>
      </p:sp>
    </p:spTree>
    <p:extLst>
      <p:ext uri="{BB962C8B-B14F-4D97-AF65-F5344CB8AC3E}">
        <p14:creationId xmlns:p14="http://schemas.microsoft.com/office/powerpoint/2010/main" val="11588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182EA5-D5CF-42F9-A899-82F335F57E1F}" type="slidenum">
              <a:rPr lang="en-US" smtClean="0"/>
              <a:t>13</a:t>
            </a:fld>
            <a:endParaRPr lang="en-US" dirty="0"/>
          </a:p>
        </p:txBody>
      </p:sp>
    </p:spTree>
    <p:extLst>
      <p:ext uri="{BB962C8B-B14F-4D97-AF65-F5344CB8AC3E}">
        <p14:creationId xmlns:p14="http://schemas.microsoft.com/office/powerpoint/2010/main" val="282028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14</a:t>
            </a:fld>
            <a:endParaRPr lang="en-US"/>
          </a:p>
        </p:txBody>
      </p:sp>
    </p:spTree>
    <p:extLst>
      <p:ext uri="{BB962C8B-B14F-4D97-AF65-F5344CB8AC3E}">
        <p14:creationId xmlns:p14="http://schemas.microsoft.com/office/powerpoint/2010/main" val="185950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15</a:t>
            </a:fld>
            <a:endParaRPr lang="en-US"/>
          </a:p>
        </p:txBody>
      </p:sp>
    </p:spTree>
    <p:extLst>
      <p:ext uri="{BB962C8B-B14F-4D97-AF65-F5344CB8AC3E}">
        <p14:creationId xmlns:p14="http://schemas.microsoft.com/office/powerpoint/2010/main" val="103501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16</a:t>
            </a:fld>
            <a:endParaRPr lang="en-US"/>
          </a:p>
        </p:txBody>
      </p:sp>
    </p:spTree>
    <p:extLst>
      <p:ext uri="{BB962C8B-B14F-4D97-AF65-F5344CB8AC3E}">
        <p14:creationId xmlns:p14="http://schemas.microsoft.com/office/powerpoint/2010/main" val="194506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17</a:t>
            </a:fld>
            <a:endParaRPr lang="en-US"/>
          </a:p>
        </p:txBody>
      </p:sp>
    </p:spTree>
    <p:extLst>
      <p:ext uri="{BB962C8B-B14F-4D97-AF65-F5344CB8AC3E}">
        <p14:creationId xmlns:p14="http://schemas.microsoft.com/office/powerpoint/2010/main" val="83639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F08EB01-86F2-4365-A2CA-8A5CECE361E3}" type="slidenum">
              <a:rPr lang="en-US" smtClean="0"/>
              <a:t>18</a:t>
            </a:fld>
            <a:endParaRPr lang="en-US"/>
          </a:p>
        </p:txBody>
      </p:sp>
    </p:spTree>
    <p:extLst>
      <p:ext uri="{BB962C8B-B14F-4D97-AF65-F5344CB8AC3E}">
        <p14:creationId xmlns:p14="http://schemas.microsoft.com/office/powerpoint/2010/main" val="3387001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F08EB01-86F2-4365-A2CA-8A5CECE361E3}" type="slidenum">
              <a:rPr lang="en-US" smtClean="0"/>
              <a:t>19</a:t>
            </a:fld>
            <a:endParaRPr lang="en-US"/>
          </a:p>
        </p:txBody>
      </p:sp>
    </p:spTree>
    <p:extLst>
      <p:ext uri="{BB962C8B-B14F-4D97-AF65-F5344CB8AC3E}">
        <p14:creationId xmlns:p14="http://schemas.microsoft.com/office/powerpoint/2010/main" val="411805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20</a:t>
            </a:fld>
            <a:endParaRPr lang="en-US"/>
          </a:p>
        </p:txBody>
      </p:sp>
    </p:spTree>
    <p:extLst>
      <p:ext uri="{BB962C8B-B14F-4D97-AF65-F5344CB8AC3E}">
        <p14:creationId xmlns:p14="http://schemas.microsoft.com/office/powerpoint/2010/main" val="200336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21</a:t>
            </a:fld>
            <a:endParaRPr lang="en-US"/>
          </a:p>
        </p:txBody>
      </p:sp>
    </p:spTree>
    <p:extLst>
      <p:ext uri="{BB962C8B-B14F-4D97-AF65-F5344CB8AC3E}">
        <p14:creationId xmlns:p14="http://schemas.microsoft.com/office/powerpoint/2010/main" val="99033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22</a:t>
            </a:fld>
            <a:endParaRPr lang="en-US"/>
          </a:p>
        </p:txBody>
      </p:sp>
    </p:spTree>
    <p:extLst>
      <p:ext uri="{BB962C8B-B14F-4D97-AF65-F5344CB8AC3E}">
        <p14:creationId xmlns:p14="http://schemas.microsoft.com/office/powerpoint/2010/main" val="418651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F5BCF-C25F-48C4-8AA8-645B060624E7}" type="slidenum">
              <a:rPr lang="en-US" smtClean="0"/>
              <a:t>4</a:t>
            </a:fld>
            <a:endParaRPr lang="en-US"/>
          </a:p>
        </p:txBody>
      </p:sp>
    </p:spTree>
    <p:extLst>
      <p:ext uri="{BB962C8B-B14F-4D97-AF65-F5344CB8AC3E}">
        <p14:creationId xmlns:p14="http://schemas.microsoft.com/office/powerpoint/2010/main" val="1682664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23</a:t>
            </a:fld>
            <a:endParaRPr lang="en-US"/>
          </a:p>
        </p:txBody>
      </p:sp>
    </p:spTree>
    <p:extLst>
      <p:ext uri="{BB962C8B-B14F-4D97-AF65-F5344CB8AC3E}">
        <p14:creationId xmlns:p14="http://schemas.microsoft.com/office/powerpoint/2010/main" val="1921523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24</a:t>
            </a:fld>
            <a:endParaRPr lang="en-US"/>
          </a:p>
        </p:txBody>
      </p:sp>
    </p:spTree>
    <p:extLst>
      <p:ext uri="{BB962C8B-B14F-4D97-AF65-F5344CB8AC3E}">
        <p14:creationId xmlns:p14="http://schemas.microsoft.com/office/powerpoint/2010/main" val="3547066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25</a:t>
            </a:fld>
            <a:endParaRPr lang="en-US"/>
          </a:p>
        </p:txBody>
      </p:sp>
    </p:spTree>
    <p:extLst>
      <p:ext uri="{BB962C8B-B14F-4D97-AF65-F5344CB8AC3E}">
        <p14:creationId xmlns:p14="http://schemas.microsoft.com/office/powerpoint/2010/main" val="2012221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with handout summary of questions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F5BCF-C25F-48C4-8AA8-645B06062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62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68624EFF-2996-4386-A470-06C3CFD8E0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78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F5BCF-C25F-48C4-8AA8-645B060624E7}" type="slidenum">
              <a:rPr lang="en-US" smtClean="0"/>
              <a:t>5</a:t>
            </a:fld>
            <a:endParaRPr lang="en-US"/>
          </a:p>
        </p:txBody>
      </p:sp>
    </p:spTree>
    <p:extLst>
      <p:ext uri="{BB962C8B-B14F-4D97-AF65-F5344CB8AC3E}">
        <p14:creationId xmlns:p14="http://schemas.microsoft.com/office/powerpoint/2010/main" val="325586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spcBef>
                <a:spcPts val="0"/>
              </a:spcBef>
              <a:spcAft>
                <a:spcPts val="0"/>
              </a:spcAft>
              <a:buFont typeface="Arial" panose="020B0604020202020204" pitchFamily="34" charset="0"/>
              <a:buNone/>
            </a:pPr>
            <a:endParaRPr lang="en-US" sz="1200" b="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27F5BCF-C25F-48C4-8AA8-645B060624E7}" type="slidenum">
              <a:rPr lang="en-US" smtClean="0"/>
              <a:t>6</a:t>
            </a:fld>
            <a:endParaRPr lang="en-US"/>
          </a:p>
        </p:txBody>
      </p:sp>
    </p:spTree>
    <p:extLst>
      <p:ext uri="{BB962C8B-B14F-4D97-AF65-F5344CB8AC3E}">
        <p14:creationId xmlns:p14="http://schemas.microsoft.com/office/powerpoint/2010/main" val="371276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8</a:t>
            </a:fld>
            <a:endParaRPr lang="en-US"/>
          </a:p>
        </p:txBody>
      </p:sp>
    </p:spTree>
    <p:extLst>
      <p:ext uri="{BB962C8B-B14F-4D97-AF65-F5344CB8AC3E}">
        <p14:creationId xmlns:p14="http://schemas.microsoft.com/office/powerpoint/2010/main" val="354556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F5BCF-C25F-48C4-8AA8-645B060624E7}" type="slidenum">
              <a:rPr lang="en-US" smtClean="0"/>
              <a:t>9</a:t>
            </a:fld>
            <a:endParaRPr lang="en-US"/>
          </a:p>
        </p:txBody>
      </p:sp>
    </p:spTree>
    <p:extLst>
      <p:ext uri="{BB962C8B-B14F-4D97-AF65-F5344CB8AC3E}">
        <p14:creationId xmlns:p14="http://schemas.microsoft.com/office/powerpoint/2010/main" val="360840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10</a:t>
            </a:fld>
            <a:endParaRPr lang="en-US"/>
          </a:p>
        </p:txBody>
      </p:sp>
    </p:spTree>
    <p:extLst>
      <p:ext uri="{BB962C8B-B14F-4D97-AF65-F5344CB8AC3E}">
        <p14:creationId xmlns:p14="http://schemas.microsoft.com/office/powerpoint/2010/main" val="276276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EB01-86F2-4365-A2CA-8A5CECE361E3}" type="slidenum">
              <a:rPr lang="en-US" smtClean="0"/>
              <a:t>11</a:t>
            </a:fld>
            <a:endParaRPr lang="en-US"/>
          </a:p>
        </p:txBody>
      </p:sp>
    </p:spTree>
    <p:extLst>
      <p:ext uri="{BB962C8B-B14F-4D97-AF65-F5344CB8AC3E}">
        <p14:creationId xmlns:p14="http://schemas.microsoft.com/office/powerpoint/2010/main" val="82020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5F08EB01-86F2-4365-A2CA-8A5CECE361E3}" type="slidenum">
              <a:rPr lang="en-US" smtClean="0"/>
              <a:t>12</a:t>
            </a:fld>
            <a:endParaRPr lang="en-US"/>
          </a:p>
        </p:txBody>
      </p:sp>
    </p:spTree>
    <p:extLst>
      <p:ext uri="{BB962C8B-B14F-4D97-AF65-F5344CB8AC3E}">
        <p14:creationId xmlns:p14="http://schemas.microsoft.com/office/powerpoint/2010/main" val="3641404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WS]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06880"/>
            <a:ext cx="10363200" cy="1320800"/>
          </a:xfrm>
        </p:spPr>
        <p:txBody>
          <a:bodyPr anchor="t">
            <a:normAutofit/>
          </a:bodyPr>
          <a:lstStyle>
            <a:lvl1pPr>
              <a:defRPr sz="4267" b="0" baseline="0">
                <a:solidFill>
                  <a:schemeClr val="bg1"/>
                </a:solidFill>
              </a:defRPr>
            </a:lvl1pPr>
          </a:lstStyle>
          <a:p>
            <a:r>
              <a:rPr lang="en-US" dirty="0"/>
              <a:t>Title Slide Line One</a:t>
            </a:r>
            <a:br>
              <a:rPr lang="en-US" dirty="0"/>
            </a:br>
            <a:r>
              <a:rPr lang="en-US" dirty="0"/>
              <a:t>Line Two</a:t>
            </a:r>
          </a:p>
        </p:txBody>
      </p:sp>
      <p:sp>
        <p:nvSpPr>
          <p:cNvPr id="3" name="Subtitle 2"/>
          <p:cNvSpPr>
            <a:spLocks noGrp="1"/>
          </p:cNvSpPr>
          <p:nvPr>
            <p:ph type="subTitle" idx="1"/>
          </p:nvPr>
        </p:nvSpPr>
        <p:spPr>
          <a:xfrm>
            <a:off x="1828800" y="3206496"/>
            <a:ext cx="8534400" cy="990600"/>
          </a:xfrm>
        </p:spPr>
        <p:txBody>
          <a:bodyPr>
            <a:normAutofit/>
          </a:bodyPr>
          <a:lstStyle>
            <a:lvl1pPr marL="0" indent="0" algn="ctr">
              <a:buNone/>
              <a:defRPr sz="2800" b="0" baseline="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1" name="Straight Connector 10"/>
          <p:cNvCxnSpPr/>
          <p:nvPr/>
        </p:nvCxnSpPr>
        <p:spPr>
          <a:xfrm>
            <a:off x="3352800" y="3108960"/>
            <a:ext cx="5486400" cy="0"/>
          </a:xfrm>
          <a:prstGeom prst="line">
            <a:avLst/>
          </a:prstGeom>
          <a:ln w="12700">
            <a:solidFill>
              <a:srgbClr val="A0A0A0"/>
            </a:solidFill>
          </a:ln>
        </p:spPr>
        <p:style>
          <a:lnRef idx="1">
            <a:schemeClr val="accent1"/>
          </a:lnRef>
          <a:fillRef idx="0">
            <a:schemeClr val="accent1"/>
          </a:fillRef>
          <a:effectRef idx="0">
            <a:schemeClr val="accent1"/>
          </a:effectRef>
          <a:fontRef idx="minor">
            <a:schemeClr val="tx1"/>
          </a:fontRef>
        </p:style>
      </p:cxnSp>
      <p:pic>
        <p:nvPicPr>
          <p:cNvPr id="4" name="CovLogoTitleWhite23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5208" y="5334000"/>
            <a:ext cx="6016752" cy="1234440"/>
          </a:xfrm>
          <a:prstGeom prst="rect">
            <a:avLst/>
          </a:prstGeom>
        </p:spPr>
      </p:pic>
    </p:spTree>
    <p:extLst>
      <p:ext uri="{BB962C8B-B14F-4D97-AF65-F5344CB8AC3E}">
        <p14:creationId xmlns:p14="http://schemas.microsoft.com/office/powerpoint/2010/main" val="208016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WS]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C6BBE11-B26F-4177-81BA-BBB7000F0CAF}" type="slidenum">
              <a:rPr lang="en-US" smtClean="0"/>
              <a:t>‹#›</a:t>
            </a:fld>
            <a:endParaRPr lang="en-US"/>
          </a:p>
        </p:txBody>
      </p:sp>
      <p:pic>
        <p:nvPicPr>
          <p:cNvPr id="9" name="CovLogoBlue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7151" y="6497684"/>
            <a:ext cx="1328251" cy="179400"/>
          </a:xfrm>
          <a:prstGeom prst="rect">
            <a:avLst/>
          </a:prstGeom>
        </p:spPr>
      </p:pic>
      <p:cxnSp>
        <p:nvCxnSpPr>
          <p:cNvPr id="10" name="TitleHLine"/>
          <p:cNvCxnSpPr/>
          <p:nvPr/>
        </p:nvCxnSpPr>
        <p:spPr>
          <a:xfrm>
            <a:off x="609600" y="1133856"/>
            <a:ext cx="1097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 Placeholder 1"/>
          <p:cNvSpPr>
            <a:spLocks noGrp="1"/>
          </p:cNvSpPr>
          <p:nvPr>
            <p:ph idx="1"/>
          </p:nvPr>
        </p:nvSpPr>
        <p:spPr>
          <a:xfrm>
            <a:off x="609600" y="1295400"/>
            <a:ext cx="10972800" cy="4876800"/>
          </a:xfrm>
          <a:prstGeom prst="rect">
            <a:avLst/>
          </a:prstGeom>
        </p:spPr>
        <p:txBody>
          <a:bodyPr vert="horz" lIns="91440" tIns="45720" rIns="91440" bIns="45720" rtlCol="0">
            <a:normAutofit/>
          </a:bodyPr>
          <a:lstStyle>
            <a:lvl1pPr>
              <a:defRPr sz="2933"/>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747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WS] 2-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C6BBE11-B26F-4177-81BA-BBB7000F0CAF}" type="slidenum">
              <a:rPr lang="en-US" smtClean="0"/>
              <a:t>‹#›</a:t>
            </a:fld>
            <a:endParaRPr lang="en-US"/>
          </a:p>
        </p:txBody>
      </p:sp>
      <p:pic>
        <p:nvPicPr>
          <p:cNvPr id="5" name="CovLogoBlue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7151" y="6497684"/>
            <a:ext cx="1328251" cy="179400"/>
          </a:xfrm>
          <a:prstGeom prst="rect">
            <a:avLst/>
          </a:prstGeom>
        </p:spPr>
      </p:pic>
      <p:cxnSp>
        <p:nvCxnSpPr>
          <p:cNvPr id="6" name="TitleHLine"/>
          <p:cNvCxnSpPr/>
          <p:nvPr/>
        </p:nvCxnSpPr>
        <p:spPr>
          <a:xfrm>
            <a:off x="609600" y="1133856"/>
            <a:ext cx="1097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idx="1"/>
          </p:nvPr>
        </p:nvSpPr>
        <p:spPr>
          <a:xfrm>
            <a:off x="609600" y="1295400"/>
            <a:ext cx="5384800" cy="4876800"/>
          </a:xfrm>
          <a:prstGeom prst="rect">
            <a:avLst/>
          </a:prstGeom>
        </p:spPr>
        <p:txBody>
          <a:bodyPr vert="horz" lIns="91440" tIns="45720" rIns="91440" bIns="45720" rtlCol="0">
            <a:normAutofit/>
          </a:bodyPr>
          <a:lstStyle>
            <a:lvl1pPr>
              <a:defRPr sz="2933"/>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idx="17"/>
          </p:nvPr>
        </p:nvSpPr>
        <p:spPr>
          <a:xfrm>
            <a:off x="6197600" y="1295400"/>
            <a:ext cx="5384800" cy="4876800"/>
          </a:xfrm>
          <a:prstGeom prst="rect">
            <a:avLst/>
          </a:prstGeom>
        </p:spPr>
        <p:txBody>
          <a:bodyPr vert="horz" lIns="91440" tIns="45720" rIns="91440" bIns="45720" rtlCol="0">
            <a:normAutofit/>
          </a:bodyPr>
          <a:lstStyle>
            <a:lvl1pPr>
              <a:defRPr sz="2933"/>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394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WS] 3-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C6BBE11-B26F-4177-81BA-BBB7000F0CAF}" type="slidenum">
              <a:rPr lang="en-US" smtClean="0"/>
              <a:t>‹#›</a:t>
            </a:fld>
            <a:endParaRPr lang="en-US"/>
          </a:p>
        </p:txBody>
      </p:sp>
      <p:pic>
        <p:nvPicPr>
          <p:cNvPr id="5" name="CovLogoBlue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7151" y="6497684"/>
            <a:ext cx="1328251" cy="179400"/>
          </a:xfrm>
          <a:prstGeom prst="rect">
            <a:avLst/>
          </a:prstGeom>
        </p:spPr>
      </p:pic>
      <p:cxnSp>
        <p:nvCxnSpPr>
          <p:cNvPr id="6" name="TitleHLine"/>
          <p:cNvCxnSpPr/>
          <p:nvPr/>
        </p:nvCxnSpPr>
        <p:spPr>
          <a:xfrm>
            <a:off x="609600" y="1133856"/>
            <a:ext cx="1097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idx="1"/>
          </p:nvPr>
        </p:nvSpPr>
        <p:spPr>
          <a:xfrm>
            <a:off x="609600" y="1295400"/>
            <a:ext cx="3454400" cy="4876800"/>
          </a:xfrm>
          <a:prstGeom prst="rect">
            <a:avLst/>
          </a:prstGeom>
        </p:spPr>
        <p:txBody>
          <a:bodyPr vert="horz" lIns="91440" tIns="45720" rIns="91440" bIns="45720" rtlCol="0">
            <a:normAutofit/>
          </a:bodyPr>
          <a:lstStyle>
            <a:lvl1pPr>
              <a:defRPr sz="2933"/>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idx="16"/>
          </p:nvPr>
        </p:nvSpPr>
        <p:spPr>
          <a:xfrm>
            <a:off x="4368800" y="1311275"/>
            <a:ext cx="3454400" cy="4876800"/>
          </a:xfrm>
          <a:prstGeom prst="rect">
            <a:avLst/>
          </a:prstGeom>
        </p:spPr>
        <p:txBody>
          <a:bodyPr vert="horz" lIns="91440" tIns="45720" rIns="91440" bIns="45720" rtlCol="0">
            <a:normAutofit/>
          </a:bodyPr>
          <a:lstStyle>
            <a:lvl1pPr>
              <a:defRPr sz="2933"/>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idx="17"/>
          </p:nvPr>
        </p:nvSpPr>
        <p:spPr>
          <a:xfrm>
            <a:off x="8119192" y="1295400"/>
            <a:ext cx="3454400" cy="4876800"/>
          </a:xfrm>
          <a:prstGeom prst="rect">
            <a:avLst/>
          </a:prstGeom>
        </p:spPr>
        <p:txBody>
          <a:bodyPr vert="horz" lIns="91440" tIns="45720" rIns="91440" bIns="45720" rtlCol="0">
            <a:normAutofit/>
          </a:bodyPr>
          <a:lstStyle>
            <a:lvl1pPr>
              <a:defRPr sz="2933"/>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431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WS] Empt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C6BBE11-B26F-4177-81BA-BBB7000F0CAF}" type="slidenum">
              <a:rPr lang="en-US" smtClean="0"/>
              <a:t>‹#›</a:t>
            </a:fld>
            <a:endParaRPr lang="en-US"/>
          </a:p>
        </p:txBody>
      </p:sp>
      <p:pic>
        <p:nvPicPr>
          <p:cNvPr id="5" name="CovLogoBlue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7151" y="6497684"/>
            <a:ext cx="1328251" cy="179400"/>
          </a:xfrm>
          <a:prstGeom prst="rect">
            <a:avLst/>
          </a:prstGeom>
        </p:spPr>
      </p:pic>
      <p:cxnSp>
        <p:nvCxnSpPr>
          <p:cNvPr id="6" name="TitleHLine"/>
          <p:cNvCxnSpPr/>
          <p:nvPr/>
        </p:nvCxnSpPr>
        <p:spPr>
          <a:xfrm>
            <a:off x="609600" y="1133856"/>
            <a:ext cx="10972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332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WS] Blan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C6BBE11-B26F-4177-81BA-BBB7000F0CAF}" type="slidenum">
              <a:rPr lang="en-US" smtClean="0"/>
              <a:t>‹#›</a:t>
            </a:fld>
            <a:endParaRPr lang="en-US"/>
          </a:p>
        </p:txBody>
      </p:sp>
    </p:spTree>
    <p:extLst>
      <p:ext uri="{BB962C8B-B14F-4D97-AF65-F5344CB8AC3E}">
        <p14:creationId xmlns:p14="http://schemas.microsoft.com/office/powerpoint/2010/main" val="154672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WS] Section Divider">
    <p:bg>
      <p:bgPr>
        <a:solidFill>
          <a:srgbClr val="0F48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43328"/>
            <a:ext cx="10363200" cy="707136"/>
          </a:xfrm>
        </p:spPr>
        <p:txBody>
          <a:bodyPr anchor="t">
            <a:normAutofit/>
          </a:bodyPr>
          <a:lstStyle>
            <a:lvl1pPr>
              <a:defRPr sz="4267" b="0" baseline="0">
                <a:solidFill>
                  <a:schemeClr val="bg1"/>
                </a:solidFill>
              </a:defRPr>
            </a:lvl1pPr>
          </a:lstStyle>
          <a:p>
            <a:r>
              <a:rPr lang="en-US" dirty="0"/>
              <a:t>Divider</a:t>
            </a:r>
          </a:p>
        </p:txBody>
      </p:sp>
      <p:sp>
        <p:nvSpPr>
          <p:cNvPr id="3" name="Subtitle 2"/>
          <p:cNvSpPr>
            <a:spLocks noGrp="1"/>
          </p:cNvSpPr>
          <p:nvPr>
            <p:ph type="subTitle" idx="1"/>
          </p:nvPr>
        </p:nvSpPr>
        <p:spPr>
          <a:xfrm>
            <a:off x="1828800" y="3096768"/>
            <a:ext cx="8534400" cy="990600"/>
          </a:xfrm>
        </p:spPr>
        <p:txBody>
          <a:bodyPr>
            <a:normAutofit/>
          </a:bodyPr>
          <a:lstStyle>
            <a:lvl1pPr marL="0" indent="0" algn="ctr">
              <a:buNone/>
              <a:defRPr sz="2800" b="0" baseline="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1" name="Straight Connector 10"/>
          <p:cNvCxnSpPr/>
          <p:nvPr/>
        </p:nvCxnSpPr>
        <p:spPr>
          <a:xfrm>
            <a:off x="3352800" y="3023616"/>
            <a:ext cx="5486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p:cNvSpPr>
            <a:spLocks noGrp="1"/>
          </p:cNvSpPr>
          <p:nvPr>
            <p:ph type="ftr" sz="quarter" idx="10"/>
          </p:nvPr>
        </p:nvSpPr>
        <p:spPr>
          <a:xfrm>
            <a:off x="609600" y="6356351"/>
            <a:ext cx="3657600" cy="366183"/>
          </a:xfrm>
        </p:spPr>
        <p:txBody>
          <a:bodyPr/>
          <a:lstStyle/>
          <a:p>
            <a:endParaRPr lang="en-US"/>
          </a:p>
        </p:txBody>
      </p:sp>
      <p:sp>
        <p:nvSpPr>
          <p:cNvPr id="6" name="Slide Number Placeholder 3"/>
          <p:cNvSpPr>
            <a:spLocks noGrp="1"/>
          </p:cNvSpPr>
          <p:nvPr>
            <p:ph type="sldNum" sz="quarter" idx="11"/>
          </p:nvPr>
        </p:nvSpPr>
        <p:spPr>
          <a:xfrm>
            <a:off x="8839200" y="6356351"/>
            <a:ext cx="2743200" cy="366183"/>
          </a:xfrm>
        </p:spPr>
        <p:txBody>
          <a:bodyPr/>
          <a:lstStyle>
            <a:lvl1pPr>
              <a:defRPr>
                <a:solidFill>
                  <a:schemeClr val="bg1"/>
                </a:solidFill>
              </a:defRPr>
            </a:lvl1pPr>
          </a:lstStyle>
          <a:p>
            <a:fld id="{CC6BBE11-B26F-4177-81BA-BBB7000F0CAF}" type="slidenum">
              <a:rPr lang="en-US" smtClean="0"/>
              <a:t>‹#›</a:t>
            </a:fld>
            <a:endParaRPr lang="en-US"/>
          </a:p>
        </p:txBody>
      </p:sp>
    </p:spTree>
    <p:extLst>
      <p:ext uri="{BB962C8B-B14F-4D97-AF65-F5344CB8AC3E}">
        <p14:creationId xmlns:p14="http://schemas.microsoft.com/office/powerpoint/2010/main" val="394981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ed Text">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F3F100-8612-76D3-7DDF-96A77DB98A36}"/>
              </a:ext>
            </a:extLst>
          </p:cNvPr>
          <p:cNvSpPr>
            <a:spLocks noGrp="1"/>
          </p:cNvSpPr>
          <p:nvPr>
            <p:ph type="dt" sz="half" idx="10"/>
          </p:nvPr>
        </p:nvSpPr>
        <p:spPr/>
        <p:txBody>
          <a:bodyPr/>
          <a:lstStyle/>
          <a:p>
            <a:fld id="{E2AE19D1-19C1-4582-B46B-943A7996BD5E}" type="datetime1">
              <a:rPr lang="en-US" smtClean="0"/>
              <a:t>4/22/2025</a:t>
            </a:fld>
            <a:endParaRPr lang="en-US"/>
          </a:p>
        </p:txBody>
      </p:sp>
      <p:sp>
        <p:nvSpPr>
          <p:cNvPr id="4" name="Footer Placeholder 3">
            <a:extLst>
              <a:ext uri="{FF2B5EF4-FFF2-40B4-BE49-F238E27FC236}">
                <a16:creationId xmlns:a16="http://schemas.microsoft.com/office/drawing/2014/main" id="{FCB82EF1-38EA-DC73-B7AE-9101FA93CE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65BA1-9F05-93E1-283A-42A25A61F195}"/>
              </a:ext>
            </a:extLst>
          </p:cNvPr>
          <p:cNvSpPr>
            <a:spLocks noGrp="1"/>
          </p:cNvSpPr>
          <p:nvPr>
            <p:ph type="sldNum" sz="quarter" idx="12"/>
          </p:nvPr>
        </p:nvSpPr>
        <p:spPr/>
        <p:txBody>
          <a:bodyPr/>
          <a:lstStyle/>
          <a:p>
            <a:pPr algn="r"/>
            <a:fld id="{9D35DE58-C29F-4FCE-B1AE-DC45A3171EBC}" type="slidenum">
              <a:rPr lang="en-US" smtClean="0"/>
              <a:pPr algn="r"/>
              <a:t>‹#›</a:t>
            </a:fld>
            <a:endParaRPr lang="en-US"/>
          </a:p>
        </p:txBody>
      </p:sp>
      <p:sp>
        <p:nvSpPr>
          <p:cNvPr id="9" name="Content Placeholder 8">
            <a:extLst>
              <a:ext uri="{FF2B5EF4-FFF2-40B4-BE49-F238E27FC236}">
                <a16:creationId xmlns:a16="http://schemas.microsoft.com/office/drawing/2014/main" id="{0837EB7C-F77B-175D-E6C8-272620803996}"/>
              </a:ext>
            </a:extLst>
          </p:cNvPr>
          <p:cNvSpPr>
            <a:spLocks noGrp="1"/>
          </p:cNvSpPr>
          <p:nvPr>
            <p:ph sz="quarter" idx="13" hasCustomPrompt="1"/>
          </p:nvPr>
        </p:nvSpPr>
        <p:spPr>
          <a:xfrm>
            <a:off x="640709" y="1663338"/>
            <a:ext cx="10963656" cy="4391025"/>
          </a:xfrm>
        </p:spPr>
        <p:txBody>
          <a:bodyPr lIns="0" tIns="0" rIns="0" bIns="0"/>
          <a:lstStyle>
            <a:lvl1pPr>
              <a:lnSpc>
                <a:spcPct val="110000"/>
              </a:lnSpc>
              <a:spcBef>
                <a:spcPct val="0"/>
              </a:spcBef>
              <a:spcAft>
                <a:spcPts val="1000"/>
              </a:spcAft>
              <a:defRPr lang="en-US" smtClean="0"/>
            </a:lvl1pPr>
            <a:lvl2pPr>
              <a:lnSpc>
                <a:spcPct val="110000"/>
              </a:lnSpc>
              <a:spcBef>
                <a:spcPct val="0"/>
              </a:spcBef>
              <a:spcAft>
                <a:spcPts val="1000"/>
              </a:spcAft>
              <a:defRPr lang="en-US" sz="2200" smtClean="0"/>
            </a:lvl2pPr>
            <a:lvl3pPr>
              <a:lnSpc>
                <a:spcPct val="110000"/>
              </a:lnSpc>
              <a:spcBef>
                <a:spcPct val="0"/>
              </a:spcBef>
              <a:spcAft>
                <a:spcPts val="1000"/>
              </a:spcAft>
              <a:defRPr lang="en-US" sz="2000" smtClean="0"/>
            </a:lvl3pPr>
            <a:lvl4pPr>
              <a:lnSpc>
                <a:spcPct val="110000"/>
              </a:lnSpc>
              <a:spcBef>
                <a:spcPct val="0"/>
              </a:spcBef>
              <a:spcAft>
                <a:spcPts val="1000"/>
              </a:spcAft>
              <a:defRPr lang="en-US" sz="1800" smtClean="0"/>
            </a:lvl4pPr>
            <a:lvl5pPr>
              <a:lnSpc>
                <a:spcPct val="110000"/>
              </a:lnSpc>
              <a:spcBef>
                <a:spcPct val="0"/>
              </a:spcBef>
              <a:spcAft>
                <a:spcPts val="1000"/>
              </a:spcAft>
              <a:defRPr lang="en-US" sz="1700"/>
            </a:lvl5pPr>
          </a:lstStyle>
          <a:p>
            <a:pPr lvl="0">
              <a:lnSpc>
                <a:spcPct val="120000"/>
              </a:lnSpc>
              <a:buFont typeface="Wingdings" charset="2"/>
            </a:pPr>
            <a:r>
              <a:rPr lang="en-US"/>
              <a:t>First level</a:t>
            </a:r>
          </a:p>
          <a:p>
            <a:pPr lvl="1">
              <a:lnSpc>
                <a:spcPct val="120000"/>
              </a:lnSpc>
              <a:buFont typeface="Wingdings" charset="2"/>
            </a:pPr>
            <a:r>
              <a:rPr lang="en-US"/>
              <a:t>Second level</a:t>
            </a:r>
          </a:p>
          <a:p>
            <a:pPr lvl="2">
              <a:lnSpc>
                <a:spcPct val="120000"/>
              </a:lnSpc>
              <a:buFont typeface="Wingdings" charset="2"/>
            </a:pPr>
            <a:r>
              <a:rPr lang="en-US"/>
              <a:t>Third level</a:t>
            </a:r>
          </a:p>
          <a:p>
            <a:pPr lvl="3">
              <a:lnSpc>
                <a:spcPct val="120000"/>
              </a:lnSpc>
              <a:buFont typeface="Wingdings" charset="2"/>
            </a:pPr>
            <a:r>
              <a:rPr lang="en-US"/>
              <a:t>Fourth level</a:t>
            </a:r>
          </a:p>
          <a:p>
            <a:pPr lvl="4">
              <a:lnSpc>
                <a:spcPct val="120000"/>
              </a:lnSpc>
              <a:buFont typeface="Wingdings" charset="2"/>
            </a:pPr>
            <a:r>
              <a:rPr lang="en-US"/>
              <a:t>Fifth level</a:t>
            </a:r>
          </a:p>
        </p:txBody>
      </p:sp>
      <p:sp>
        <p:nvSpPr>
          <p:cNvPr id="11" name="Title 10">
            <a:extLst>
              <a:ext uri="{FF2B5EF4-FFF2-40B4-BE49-F238E27FC236}">
                <a16:creationId xmlns:a16="http://schemas.microsoft.com/office/drawing/2014/main" id="{C0D4605C-6895-EAD1-1CA0-241AA1A0D4C5}"/>
              </a:ext>
            </a:extLst>
          </p:cNvPr>
          <p:cNvSpPr>
            <a:spLocks noGrp="1"/>
          </p:cNvSpPr>
          <p:nvPr>
            <p:ph type="title" hasCustomPrompt="1"/>
          </p:nvPr>
        </p:nvSpPr>
        <p:spPr/>
        <p:txBody>
          <a:bodyPr/>
          <a:lstStyle>
            <a:lvl1pPr>
              <a:defRPr/>
            </a:lvl1pPr>
          </a:lstStyle>
          <a:p>
            <a:r>
              <a:rPr lang="en-US"/>
              <a:t>Click to Add Title</a:t>
            </a:r>
          </a:p>
        </p:txBody>
      </p:sp>
    </p:spTree>
    <p:extLst>
      <p:ext uri="{BB962C8B-B14F-4D97-AF65-F5344CB8AC3E}">
        <p14:creationId xmlns:p14="http://schemas.microsoft.com/office/powerpoint/2010/main" val="1880471152"/>
      </p:ext>
    </p:extLst>
  </p:cSld>
  <p:clrMapOvr>
    <a:overrideClrMapping bg1="lt1" tx1="dk1" bg2="lt2" tx2="dk2" accent1="accent1" accent2="accent2" accent3="accent3" accent4="accent4" accent5="accent5" accent6="accent6" hlink="hlink" folHlink="folHlink"/>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0352"/>
            <a:ext cx="10972800" cy="612648"/>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3962399"/>
          </a:xfrm>
          <a:prstGeom prst="rect">
            <a:avLst/>
          </a:prstGeom>
        </p:spPr>
        <p:txBody>
          <a:bodyPr vert="horz" lIns="91440" tIns="45720" rIns="91440" bIns="45720" rtlCol="0">
            <a:normAutofit/>
          </a:bodyPr>
          <a:lstStyle/>
          <a:p>
            <a:pPr marL="609585" lvl="0" indent="-304792" algn="l" defTabSz="1219170" rtl="0" eaLnBrk="1" latinLnBrk="0" hangingPunct="1">
              <a:spcBef>
                <a:spcPct val="20000"/>
              </a:spcBef>
              <a:buClr>
                <a:srgbClr val="A0A0A0"/>
              </a:buClr>
              <a:buSzPct val="70000"/>
              <a:buFont typeface="Wingdings 2"/>
              <a:buNone/>
            </a:pPr>
            <a:r>
              <a:rPr lang="en-US" dirty="0"/>
              <a:t>Click to edit Master text styles</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12" name="Footer Placeholder 11"/>
          <p:cNvSpPr>
            <a:spLocks noGrp="1"/>
          </p:cNvSpPr>
          <p:nvPr>
            <p:ph type="ftr" sz="quarter" idx="3"/>
          </p:nvPr>
        </p:nvSpPr>
        <p:spPr>
          <a:xfrm>
            <a:off x="609600" y="6356351"/>
            <a:ext cx="36576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13" name="Slide Number Placeholder 12"/>
          <p:cNvSpPr>
            <a:spLocks noGrp="1"/>
          </p:cNvSpPr>
          <p:nvPr>
            <p:ph type="sldNum" sz="quarter" idx="4"/>
          </p:nvPr>
        </p:nvSpPr>
        <p:spPr>
          <a:xfrm>
            <a:off x="8839200" y="6356351"/>
            <a:ext cx="2743200" cy="366183"/>
          </a:xfrm>
          <a:prstGeom prst="rect">
            <a:avLst/>
          </a:prstGeom>
        </p:spPr>
        <p:txBody>
          <a:bodyPr vert="horz" lIns="91440" tIns="45720" rIns="0" bIns="45720" rtlCol="0" anchor="ctr"/>
          <a:lstStyle>
            <a:lvl1pPr algn="r">
              <a:defRPr sz="1200">
                <a:solidFill>
                  <a:schemeClr val="tx1">
                    <a:tint val="75000"/>
                  </a:schemeClr>
                </a:solidFill>
                <a:latin typeface="+mj-lt"/>
              </a:defRPr>
            </a:lvl1pPr>
          </a:lstStyle>
          <a:p>
            <a:fld id="{CC6BBE11-B26F-4177-81BA-BBB7000F0CAF}" type="slidenum">
              <a:rPr lang="en-US" smtClean="0"/>
              <a:t>‹#›</a:t>
            </a:fld>
            <a:endParaRPr lang="en-US"/>
          </a:p>
        </p:txBody>
      </p:sp>
    </p:spTree>
    <p:extLst>
      <p:ext uri="{BB962C8B-B14F-4D97-AF65-F5344CB8AC3E}">
        <p14:creationId xmlns:p14="http://schemas.microsoft.com/office/powerpoint/2010/main" val="2843422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219170" rtl="0" eaLnBrk="1" latinLnBrk="0" hangingPunct="1">
        <a:spcBef>
          <a:spcPct val="0"/>
        </a:spcBef>
        <a:buNone/>
        <a:defRPr sz="3333" kern="1200" baseline="0">
          <a:solidFill>
            <a:srgbClr val="0F4859"/>
          </a:solidFill>
          <a:latin typeface="+mj-lt"/>
          <a:ea typeface="+mj-ea"/>
          <a:cs typeface="+mj-cs"/>
        </a:defRPr>
      </a:lvl1pPr>
    </p:titleStyle>
    <p:bodyStyle>
      <a:lvl1pPr marL="609585" indent="-304792" algn="l" defTabSz="1219170" rtl="0" eaLnBrk="1" latinLnBrk="0" hangingPunct="1">
        <a:spcBef>
          <a:spcPct val="20000"/>
        </a:spcBef>
        <a:buClr>
          <a:srgbClr val="A0A0A0"/>
        </a:buClr>
        <a:buSzPct val="70000"/>
        <a:buFont typeface="Wingdings 2"/>
        <a:buChar char="¾"/>
        <a:defRPr sz="2933" b="0" kern="1200" baseline="0">
          <a:solidFill>
            <a:schemeClr val="tx1"/>
          </a:solidFill>
          <a:latin typeface="Arial"/>
          <a:ea typeface="+mn-ea"/>
          <a:cs typeface="+mn-cs"/>
        </a:defRPr>
      </a:lvl1pPr>
      <a:lvl2pPr marL="914377" indent="-304792" algn="l" defTabSz="1219170" rtl="0" eaLnBrk="1" latinLnBrk="0" hangingPunct="1">
        <a:spcBef>
          <a:spcPct val="20000"/>
        </a:spcBef>
        <a:buClr>
          <a:srgbClr val="A0A0A0"/>
        </a:buClr>
        <a:buSzPct val="60000"/>
        <a:buFont typeface="Wingdings"/>
        <a:buChar char="l"/>
        <a:defRPr sz="2667" b="0" kern="1200" baseline="0">
          <a:solidFill>
            <a:schemeClr val="tx1"/>
          </a:solidFill>
          <a:latin typeface="+mn-lt"/>
          <a:ea typeface="+mn-ea"/>
          <a:cs typeface="+mn-cs"/>
        </a:defRPr>
      </a:lvl2pPr>
      <a:lvl3pPr marL="1219170" indent="-304792" algn="l" defTabSz="1219170" rtl="0" eaLnBrk="1" latinLnBrk="0" hangingPunct="1">
        <a:spcBef>
          <a:spcPct val="20000"/>
        </a:spcBef>
        <a:buClr>
          <a:srgbClr val="A0A0A0"/>
        </a:buClr>
        <a:buSzPct val="62000"/>
        <a:buFont typeface="Wingdings 2"/>
        <a:buChar char=""/>
        <a:defRPr sz="2400" b="0" kern="1200" baseline="0">
          <a:solidFill>
            <a:schemeClr val="tx1"/>
          </a:solidFill>
          <a:latin typeface="+mn-lt"/>
          <a:ea typeface="+mn-ea"/>
          <a:cs typeface="+mn-cs"/>
        </a:defRPr>
      </a:lvl3pPr>
      <a:lvl4pPr marL="1523962" indent="-304792" algn="l" defTabSz="1219170" rtl="0" eaLnBrk="1" latinLnBrk="0" hangingPunct="1">
        <a:spcBef>
          <a:spcPct val="20000"/>
        </a:spcBef>
        <a:buClr>
          <a:srgbClr val="A0A0A0"/>
        </a:buClr>
        <a:buSzPct val="70000"/>
        <a:buFont typeface="Wingdings 2"/>
        <a:buChar char="¾"/>
        <a:defRPr sz="2400" b="0" kern="1200" baseline="0">
          <a:solidFill>
            <a:schemeClr val="tx1"/>
          </a:solidFill>
          <a:latin typeface="+mn-lt"/>
          <a:ea typeface="+mn-ea"/>
          <a:cs typeface="+mn-cs"/>
        </a:defRPr>
      </a:lvl4pPr>
      <a:lvl5pPr marL="1828754" indent="-304792" algn="l" defTabSz="1219170" rtl="0" eaLnBrk="1" latinLnBrk="0" hangingPunct="1">
        <a:spcBef>
          <a:spcPct val="20000"/>
        </a:spcBef>
        <a:buClr>
          <a:srgbClr val="A0A0A0"/>
        </a:buClr>
        <a:buSzPct val="55000"/>
        <a:buFont typeface="Wingdings"/>
        <a:buChar char="l"/>
        <a:defRPr sz="2400" b="0" kern="1200" baseline="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CB93-1C78-2AD2-5AAB-052EA977F4FE}"/>
              </a:ext>
            </a:extLst>
          </p:cNvPr>
          <p:cNvSpPr>
            <a:spLocks noGrp="1"/>
          </p:cNvSpPr>
          <p:nvPr>
            <p:ph type="ctrTitle"/>
          </p:nvPr>
        </p:nvSpPr>
        <p:spPr/>
        <p:txBody>
          <a:bodyPr>
            <a:normAutofit fontScale="90000"/>
          </a:bodyPr>
          <a:lstStyle/>
          <a:p>
            <a:r>
              <a:rPr lang="en-US" dirty="0"/>
              <a:t>AI’s Constantly Changing Landscape &amp;</a:t>
            </a:r>
            <a:br>
              <a:rPr lang="en-US" dirty="0"/>
            </a:br>
            <a:r>
              <a:rPr lang="en-US" dirty="0"/>
              <a:t>Insurance Applications</a:t>
            </a:r>
          </a:p>
        </p:txBody>
      </p:sp>
      <p:sp>
        <p:nvSpPr>
          <p:cNvPr id="3" name="Subtitle 2">
            <a:extLst>
              <a:ext uri="{FF2B5EF4-FFF2-40B4-BE49-F238E27FC236}">
                <a16:creationId xmlns:a16="http://schemas.microsoft.com/office/drawing/2014/main" id="{E1A36BDD-896D-4A4A-5553-2AD3CE9F44DE}"/>
              </a:ext>
            </a:extLst>
          </p:cNvPr>
          <p:cNvSpPr>
            <a:spLocks noGrp="1"/>
          </p:cNvSpPr>
          <p:nvPr>
            <p:ph type="subTitle" idx="1"/>
          </p:nvPr>
        </p:nvSpPr>
        <p:spPr>
          <a:xfrm>
            <a:off x="84222" y="3429000"/>
            <a:ext cx="12107778" cy="1858799"/>
          </a:xfrm>
        </p:spPr>
        <p:txBody>
          <a:bodyPr>
            <a:normAutofit/>
          </a:bodyPr>
          <a:lstStyle/>
          <a:p>
            <a:r>
              <a:rPr lang="en-US" sz="2400" dirty="0"/>
              <a:t>Lindsey </a:t>
            </a:r>
            <a:r>
              <a:rPr lang="en-US" sz="2400" dirty="0" err="1"/>
              <a:t>Tonsanger</a:t>
            </a:r>
            <a:r>
              <a:rPr lang="en-US" sz="2400" dirty="0"/>
              <a:t>, Co-Chair of Global Data Privacy and Cybersecurity Practice</a:t>
            </a:r>
          </a:p>
          <a:p>
            <a:r>
              <a:rPr lang="en-US" sz="2400" dirty="0"/>
              <a:t>Sabrina McGraw, Insurance Recovery and Policyholder Coverage Litigation Attorney</a:t>
            </a:r>
          </a:p>
        </p:txBody>
      </p:sp>
    </p:spTree>
    <p:extLst>
      <p:ext uri="{BB962C8B-B14F-4D97-AF65-F5344CB8AC3E}">
        <p14:creationId xmlns:p14="http://schemas.microsoft.com/office/powerpoint/2010/main" val="382418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5676-04DA-AFF6-5624-047C9EA13F77}"/>
              </a:ext>
            </a:extLst>
          </p:cNvPr>
          <p:cNvSpPr>
            <a:spLocks noGrp="1"/>
          </p:cNvSpPr>
          <p:nvPr>
            <p:ph type="title"/>
          </p:nvPr>
        </p:nvSpPr>
        <p:spPr>
          <a:xfrm>
            <a:off x="609600" y="530352"/>
            <a:ext cx="10972800" cy="612648"/>
          </a:xfrm>
        </p:spPr>
        <p:txBody>
          <a:bodyPr vert="horz" lIns="91440" tIns="45720" rIns="91440" bIns="45720" rtlCol="0" anchor="t" anchorCtr="0">
            <a:normAutofit/>
          </a:bodyPr>
          <a:lstStyle/>
          <a:p>
            <a:r>
              <a:rPr lang="en-US" kern="1200" baseline="0" dirty="0">
                <a:latin typeface="+mj-lt"/>
                <a:ea typeface="+mj-ea"/>
                <a:cs typeface="+mj-cs"/>
              </a:rPr>
              <a:t>Insurers are Paying Attention to AI</a:t>
            </a:r>
          </a:p>
        </p:txBody>
      </p:sp>
      <p:pic>
        <p:nvPicPr>
          <p:cNvPr id="5" name="Picture 4" descr="A blue and yellow chart&#10;&#10;Description automatically generated">
            <a:extLst>
              <a:ext uri="{FF2B5EF4-FFF2-40B4-BE49-F238E27FC236}">
                <a16:creationId xmlns:a16="http://schemas.microsoft.com/office/drawing/2014/main" id="{74EC5B5A-17DC-CFF0-9B0F-6719B63499A6}"/>
              </a:ext>
            </a:extLst>
          </p:cNvPr>
          <p:cNvPicPr>
            <a:picLocks noChangeAspect="1"/>
          </p:cNvPicPr>
          <p:nvPr/>
        </p:nvPicPr>
        <p:blipFill rotWithShape="1">
          <a:blip r:embed="rId3"/>
          <a:srcRect l="-8313" t="-1" r="-2103" b="-1"/>
          <a:stretch/>
        </p:blipFill>
        <p:spPr>
          <a:xfrm>
            <a:off x="-324019" y="2138680"/>
            <a:ext cx="6420019" cy="3881120"/>
          </a:xfrm>
          <a:prstGeom prst="rect">
            <a:avLst/>
          </a:prstGeom>
          <a:noFill/>
        </p:spPr>
      </p:pic>
      <p:sp>
        <p:nvSpPr>
          <p:cNvPr id="3" name="Content Placeholder 2">
            <a:extLst>
              <a:ext uri="{FF2B5EF4-FFF2-40B4-BE49-F238E27FC236}">
                <a16:creationId xmlns:a16="http://schemas.microsoft.com/office/drawing/2014/main" id="{EB22057F-104A-C1FC-85AD-B74FE8BA101E}"/>
              </a:ext>
            </a:extLst>
          </p:cNvPr>
          <p:cNvSpPr>
            <a:spLocks noGrp="1"/>
          </p:cNvSpPr>
          <p:nvPr>
            <p:ph idx="16"/>
          </p:nvPr>
        </p:nvSpPr>
        <p:spPr>
          <a:xfrm>
            <a:off x="5329596" y="2306955"/>
            <a:ext cx="7010400" cy="3712845"/>
          </a:xfrm>
        </p:spPr>
        <p:txBody>
          <a:bodyPr vert="horz" lIns="91440" tIns="45720" rIns="91440" bIns="45720" rtlCol="0">
            <a:normAutofit/>
          </a:bodyPr>
          <a:lstStyle/>
          <a:p>
            <a:pPr lvl="1">
              <a:lnSpc>
                <a:spcPct val="90000"/>
              </a:lnSpc>
            </a:pPr>
            <a:r>
              <a:rPr lang="en-US" sz="2100" dirty="0">
                <a:latin typeface="+mj-lt"/>
              </a:rPr>
              <a:t>Inputs: concerned with copyright infringement and privacy concerns with training data</a:t>
            </a:r>
          </a:p>
          <a:p>
            <a:pPr lvl="1">
              <a:lnSpc>
                <a:spcPct val="90000"/>
              </a:lnSpc>
            </a:pPr>
            <a:r>
              <a:rPr lang="en-US" sz="2100" dirty="0">
                <a:latin typeface="+mj-lt"/>
              </a:rPr>
              <a:t>Outputs: concerned with reliance on erroneous information produced by AI</a:t>
            </a:r>
          </a:p>
          <a:p>
            <a:pPr lvl="1">
              <a:lnSpc>
                <a:spcPct val="90000"/>
              </a:lnSpc>
            </a:pPr>
            <a:r>
              <a:rPr lang="en-US" sz="2100" dirty="0">
                <a:latin typeface="+mj-lt"/>
              </a:rPr>
              <a:t>Use: cyber criminals or amplification of misinformation or civil unrest</a:t>
            </a:r>
          </a:p>
        </p:txBody>
      </p:sp>
      <p:sp>
        <p:nvSpPr>
          <p:cNvPr id="9" name="TextBox 8">
            <a:extLst>
              <a:ext uri="{FF2B5EF4-FFF2-40B4-BE49-F238E27FC236}">
                <a16:creationId xmlns:a16="http://schemas.microsoft.com/office/drawing/2014/main" id="{FA865F3A-46A1-902D-3C1D-6AD58C413BA1}"/>
              </a:ext>
            </a:extLst>
          </p:cNvPr>
          <p:cNvSpPr txBox="1"/>
          <p:nvPr/>
        </p:nvSpPr>
        <p:spPr>
          <a:xfrm>
            <a:off x="0" y="1311275"/>
            <a:ext cx="12305112" cy="4876800"/>
          </a:xfrm>
          <a:prstGeom prst="rect">
            <a:avLst/>
          </a:prstGeom>
        </p:spPr>
        <p:txBody>
          <a:bodyPr vert="horz" lIns="91440" tIns="45720" rIns="91440" bIns="45720" rtlCol="0">
            <a:normAutofit/>
          </a:bodyPr>
          <a:lstStyle/>
          <a:p>
            <a:pPr marL="304793">
              <a:spcBef>
                <a:spcPct val="20000"/>
              </a:spcBef>
              <a:buClr>
                <a:srgbClr val="A0A0A0"/>
              </a:buClr>
              <a:buSzPct val="70000"/>
            </a:pPr>
            <a:r>
              <a:rPr lang="en-US" sz="2933" dirty="0">
                <a:latin typeface="+mj-lt"/>
              </a:rPr>
              <a:t>Verisk/Insurance Services Office’s views AI as a key “Emerging Issue”</a:t>
            </a:r>
          </a:p>
          <a:p>
            <a:pPr marL="609585" indent="-304792">
              <a:spcBef>
                <a:spcPct val="20000"/>
              </a:spcBef>
              <a:buClr>
                <a:srgbClr val="A0A0A0"/>
              </a:buClr>
              <a:buSzPct val="70000"/>
              <a:buFont typeface="Wingdings 2"/>
              <a:buChar char="¾"/>
            </a:pPr>
            <a:endParaRPr lang="en-US" sz="2933" dirty="0">
              <a:latin typeface="+mj-lt"/>
            </a:endParaRPr>
          </a:p>
        </p:txBody>
      </p:sp>
      <p:sp>
        <p:nvSpPr>
          <p:cNvPr id="4" name="Slide Number Placeholder 2">
            <a:extLst>
              <a:ext uri="{FF2B5EF4-FFF2-40B4-BE49-F238E27FC236}">
                <a16:creationId xmlns:a16="http://schemas.microsoft.com/office/drawing/2014/main" id="{55332809-81E3-E105-BD55-8CE78763C98D}"/>
              </a:ext>
            </a:extLst>
          </p:cNvPr>
          <p:cNvSpPr>
            <a:spLocks noGrp="1"/>
          </p:cNvSpPr>
          <p:nvPr>
            <p:ph type="sldNum" sz="quarter" idx="11"/>
          </p:nvPr>
        </p:nvSpPr>
        <p:spPr>
          <a:xfrm>
            <a:off x="8839200" y="6356351"/>
            <a:ext cx="2743200" cy="366183"/>
          </a:xfrm>
        </p:spPr>
        <p:txBody>
          <a:bodyPr/>
          <a:lstStyle/>
          <a:p>
            <a:fld id="{FDC7E4AA-64E6-4474-BADD-AF39DDAB2A24}" type="slidenum">
              <a:rPr lang="en-US" smtClean="0"/>
              <a:t>10</a:t>
            </a:fld>
            <a:endParaRPr lang="en-US" dirty="0"/>
          </a:p>
        </p:txBody>
      </p:sp>
    </p:spTree>
    <p:extLst>
      <p:ext uri="{BB962C8B-B14F-4D97-AF65-F5344CB8AC3E}">
        <p14:creationId xmlns:p14="http://schemas.microsoft.com/office/powerpoint/2010/main" val="90387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5676-04DA-AFF6-5624-047C9EA13F77}"/>
              </a:ext>
            </a:extLst>
          </p:cNvPr>
          <p:cNvSpPr>
            <a:spLocks noGrp="1"/>
          </p:cNvSpPr>
          <p:nvPr>
            <p:ph type="title"/>
          </p:nvPr>
        </p:nvSpPr>
        <p:spPr>
          <a:xfrm>
            <a:off x="609600" y="530352"/>
            <a:ext cx="10972800" cy="612648"/>
          </a:xfrm>
        </p:spPr>
        <p:txBody>
          <a:bodyPr anchor="t">
            <a:normAutofit/>
          </a:bodyPr>
          <a:lstStyle/>
          <a:p>
            <a:r>
              <a:rPr lang="en-US" dirty="0"/>
              <a:t>Insurers are Paying Attention to AI</a:t>
            </a:r>
          </a:p>
        </p:txBody>
      </p:sp>
      <p:sp>
        <p:nvSpPr>
          <p:cNvPr id="3" name="Content Placeholder 2">
            <a:extLst>
              <a:ext uri="{FF2B5EF4-FFF2-40B4-BE49-F238E27FC236}">
                <a16:creationId xmlns:a16="http://schemas.microsoft.com/office/drawing/2014/main" id="{EB22057F-104A-C1FC-85AD-B74FE8BA101E}"/>
              </a:ext>
            </a:extLst>
          </p:cNvPr>
          <p:cNvSpPr>
            <a:spLocks noGrp="1"/>
          </p:cNvSpPr>
          <p:nvPr>
            <p:ph idx="1"/>
          </p:nvPr>
        </p:nvSpPr>
        <p:spPr>
          <a:xfrm>
            <a:off x="0" y="2320159"/>
            <a:ext cx="5647559" cy="4876800"/>
          </a:xfrm>
        </p:spPr>
        <p:txBody>
          <a:bodyPr>
            <a:normAutofit/>
          </a:bodyPr>
          <a:lstStyle/>
          <a:p>
            <a:pPr marL="304793" indent="0">
              <a:buNone/>
            </a:pPr>
            <a:r>
              <a:rPr lang="en-US" dirty="0">
                <a:latin typeface="+mj-lt"/>
              </a:rPr>
              <a:t>Swiss Re Institute Research:</a:t>
            </a:r>
            <a:r>
              <a:rPr lang="en-US" sz="2667" dirty="0">
                <a:latin typeface="+mj-lt"/>
              </a:rPr>
              <a:t> </a:t>
            </a:r>
            <a:r>
              <a:rPr lang="en-US" sz="2933" dirty="0">
                <a:latin typeface="+mj-lt"/>
              </a:rPr>
              <a:t>Risks currently in IT but likely to shift to other industries</a:t>
            </a:r>
          </a:p>
          <a:p>
            <a:pPr lvl="1"/>
            <a:endParaRPr lang="en-US" sz="2933" dirty="0">
              <a:latin typeface="+mj-lt"/>
            </a:endParaRPr>
          </a:p>
          <a:p>
            <a:pPr lvl="1"/>
            <a:endParaRPr lang="en-US" sz="2933" dirty="0">
              <a:latin typeface="+mj-lt"/>
            </a:endParaRPr>
          </a:p>
        </p:txBody>
      </p:sp>
      <p:pic>
        <p:nvPicPr>
          <p:cNvPr id="4" name="Picture 3">
            <a:extLst>
              <a:ext uri="{FF2B5EF4-FFF2-40B4-BE49-F238E27FC236}">
                <a16:creationId xmlns:a16="http://schemas.microsoft.com/office/drawing/2014/main" id="{1E6060F1-3672-DB4C-ED07-209C2D00202E}"/>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5454868" y="1277007"/>
            <a:ext cx="6400802" cy="5050641"/>
          </a:xfrm>
          <a:prstGeom prst="rect">
            <a:avLst/>
          </a:prstGeom>
          <a:noFill/>
        </p:spPr>
      </p:pic>
      <p:sp>
        <p:nvSpPr>
          <p:cNvPr id="5" name="Slide Number Placeholder 2">
            <a:extLst>
              <a:ext uri="{FF2B5EF4-FFF2-40B4-BE49-F238E27FC236}">
                <a16:creationId xmlns:a16="http://schemas.microsoft.com/office/drawing/2014/main" id="{3E1583AD-B870-8224-9BCD-8CBAA3621B4E}"/>
              </a:ext>
            </a:extLst>
          </p:cNvPr>
          <p:cNvSpPr>
            <a:spLocks noGrp="1"/>
          </p:cNvSpPr>
          <p:nvPr>
            <p:ph type="sldNum" sz="quarter" idx="11"/>
          </p:nvPr>
        </p:nvSpPr>
        <p:spPr>
          <a:xfrm>
            <a:off x="8839200" y="6356351"/>
            <a:ext cx="2743200" cy="366183"/>
          </a:xfrm>
        </p:spPr>
        <p:txBody>
          <a:bodyPr/>
          <a:lstStyle/>
          <a:p>
            <a:fld id="{FDC7E4AA-64E6-4474-BADD-AF39DDAB2A24}" type="slidenum">
              <a:rPr lang="en-US" smtClean="0"/>
              <a:t>11</a:t>
            </a:fld>
            <a:endParaRPr lang="en-US" dirty="0"/>
          </a:p>
        </p:txBody>
      </p:sp>
    </p:spTree>
    <p:extLst>
      <p:ext uri="{BB962C8B-B14F-4D97-AF65-F5344CB8AC3E}">
        <p14:creationId xmlns:p14="http://schemas.microsoft.com/office/powerpoint/2010/main" val="127779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5676-04DA-AFF6-5624-047C9EA13F77}"/>
              </a:ext>
            </a:extLst>
          </p:cNvPr>
          <p:cNvSpPr>
            <a:spLocks noGrp="1"/>
          </p:cNvSpPr>
          <p:nvPr>
            <p:ph type="title"/>
          </p:nvPr>
        </p:nvSpPr>
        <p:spPr>
          <a:xfrm>
            <a:off x="609600" y="530352"/>
            <a:ext cx="10972800" cy="612648"/>
          </a:xfrm>
        </p:spPr>
        <p:txBody>
          <a:bodyPr anchor="t">
            <a:normAutofit/>
          </a:bodyPr>
          <a:lstStyle/>
          <a:p>
            <a:r>
              <a:rPr lang="en-US" dirty="0"/>
              <a:t>AI-Specific Insurance</a:t>
            </a:r>
          </a:p>
        </p:txBody>
      </p:sp>
      <p:sp>
        <p:nvSpPr>
          <p:cNvPr id="3" name="Content Placeholder 2">
            <a:extLst>
              <a:ext uri="{FF2B5EF4-FFF2-40B4-BE49-F238E27FC236}">
                <a16:creationId xmlns:a16="http://schemas.microsoft.com/office/drawing/2014/main" id="{EB22057F-104A-C1FC-85AD-B74FE8BA101E}"/>
              </a:ext>
            </a:extLst>
          </p:cNvPr>
          <p:cNvSpPr>
            <a:spLocks noGrp="1"/>
          </p:cNvSpPr>
          <p:nvPr>
            <p:ph idx="1"/>
          </p:nvPr>
        </p:nvSpPr>
        <p:spPr>
          <a:xfrm>
            <a:off x="6544441" y="2349346"/>
            <a:ext cx="5647559" cy="4876800"/>
          </a:xfrm>
        </p:spPr>
        <p:txBody>
          <a:bodyPr>
            <a:normAutofit/>
          </a:bodyPr>
          <a:lstStyle/>
          <a:p>
            <a:r>
              <a:rPr lang="en-US" sz="3199" dirty="0">
                <a:latin typeface="+mj-lt"/>
              </a:rPr>
              <a:t>Munich Re’s </a:t>
            </a:r>
            <a:r>
              <a:rPr lang="en-US" sz="3199" dirty="0" err="1">
                <a:latin typeface="+mj-lt"/>
              </a:rPr>
              <a:t>aiSure</a:t>
            </a:r>
            <a:endParaRPr lang="en-US" sz="3199" dirty="0">
              <a:latin typeface="+mj-lt"/>
            </a:endParaRPr>
          </a:p>
          <a:p>
            <a:pPr lvl="1"/>
            <a:r>
              <a:rPr lang="en-US" sz="2933" dirty="0">
                <a:latin typeface="+mj-lt"/>
              </a:rPr>
              <a:t>Insurance for AI products to  work as advertised</a:t>
            </a:r>
          </a:p>
          <a:p>
            <a:r>
              <a:rPr lang="en-US" dirty="0">
                <a:latin typeface="+mj-lt"/>
              </a:rPr>
              <a:t>Armilla Assurance is offering a new policy for “AI Vendors”</a:t>
            </a:r>
          </a:p>
          <a:p>
            <a:pPr lvl="1"/>
            <a:endParaRPr lang="en-US" sz="2933" dirty="0">
              <a:latin typeface="+mj-lt"/>
            </a:endParaRPr>
          </a:p>
          <a:p>
            <a:pPr lvl="1"/>
            <a:endParaRPr lang="en-US" sz="2933" dirty="0">
              <a:latin typeface="+mj-lt"/>
            </a:endParaRPr>
          </a:p>
        </p:txBody>
      </p:sp>
      <p:pic>
        <p:nvPicPr>
          <p:cNvPr id="5" name="Picture 4">
            <a:extLst>
              <a:ext uri="{FF2B5EF4-FFF2-40B4-BE49-F238E27FC236}">
                <a16:creationId xmlns:a16="http://schemas.microsoft.com/office/drawing/2014/main" id="{5D7FE443-4D5D-F5E4-BCCC-284521EE0000}"/>
              </a:ext>
            </a:extLst>
          </p:cNvPr>
          <p:cNvPicPr>
            <a:picLocks noChangeAspect="1"/>
          </p:cNvPicPr>
          <p:nvPr/>
        </p:nvPicPr>
        <p:blipFill>
          <a:blip r:embed="rId3"/>
          <a:stretch>
            <a:fillRect/>
          </a:stretch>
        </p:blipFill>
        <p:spPr>
          <a:xfrm>
            <a:off x="254943" y="1558917"/>
            <a:ext cx="4412102" cy="2647261"/>
          </a:xfrm>
          <a:prstGeom prst="rect">
            <a:avLst/>
          </a:prstGeom>
        </p:spPr>
      </p:pic>
      <p:sp>
        <p:nvSpPr>
          <p:cNvPr id="4" name="Slide Number Placeholder 2">
            <a:extLst>
              <a:ext uri="{FF2B5EF4-FFF2-40B4-BE49-F238E27FC236}">
                <a16:creationId xmlns:a16="http://schemas.microsoft.com/office/drawing/2014/main" id="{33B155EA-4725-CA01-C623-95A8F8BD7A90}"/>
              </a:ext>
            </a:extLst>
          </p:cNvPr>
          <p:cNvSpPr>
            <a:spLocks noGrp="1"/>
          </p:cNvSpPr>
          <p:nvPr>
            <p:ph type="sldNum" sz="quarter" idx="11"/>
          </p:nvPr>
        </p:nvSpPr>
        <p:spPr>
          <a:xfrm>
            <a:off x="8839200" y="6356351"/>
            <a:ext cx="2743200" cy="366183"/>
          </a:xfrm>
        </p:spPr>
        <p:txBody>
          <a:bodyPr/>
          <a:lstStyle/>
          <a:p>
            <a:fld id="{FDC7E4AA-64E6-4474-BADD-AF39DDAB2A24}" type="slidenum">
              <a:rPr lang="en-US" smtClean="0"/>
              <a:t>12</a:t>
            </a:fld>
            <a:endParaRPr lang="en-US" dirty="0"/>
          </a:p>
        </p:txBody>
      </p:sp>
      <p:pic>
        <p:nvPicPr>
          <p:cNvPr id="6" name="Picture 5">
            <a:extLst>
              <a:ext uri="{FF2B5EF4-FFF2-40B4-BE49-F238E27FC236}">
                <a16:creationId xmlns:a16="http://schemas.microsoft.com/office/drawing/2014/main" id="{DFF80E58-B9A9-F17D-E6B2-3D7A041C5679}"/>
              </a:ext>
            </a:extLst>
          </p:cNvPr>
          <p:cNvPicPr>
            <a:picLocks noChangeAspect="1"/>
          </p:cNvPicPr>
          <p:nvPr/>
        </p:nvPicPr>
        <p:blipFill>
          <a:blip r:embed="rId4"/>
          <a:stretch>
            <a:fillRect/>
          </a:stretch>
        </p:blipFill>
        <p:spPr>
          <a:xfrm>
            <a:off x="2904350" y="3051841"/>
            <a:ext cx="3640091" cy="2981776"/>
          </a:xfrm>
          <a:prstGeom prst="rect">
            <a:avLst/>
          </a:prstGeom>
        </p:spPr>
      </p:pic>
    </p:spTree>
    <p:extLst>
      <p:ext uri="{BB962C8B-B14F-4D97-AF65-F5344CB8AC3E}">
        <p14:creationId xmlns:p14="http://schemas.microsoft.com/office/powerpoint/2010/main" val="88058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for Artificial Intelligence/Machine Learning</a:t>
            </a:r>
          </a:p>
        </p:txBody>
      </p:sp>
      <p:sp>
        <p:nvSpPr>
          <p:cNvPr id="3" name="Slide Number Placeholder 2"/>
          <p:cNvSpPr>
            <a:spLocks noGrp="1"/>
          </p:cNvSpPr>
          <p:nvPr>
            <p:ph type="sldNum" sz="quarter" idx="11"/>
          </p:nvPr>
        </p:nvSpPr>
        <p:spPr/>
        <p:txBody>
          <a:bodyPr/>
          <a:lstStyle/>
          <a:p>
            <a:fld id="{FDC7E4AA-64E6-4474-BADD-AF39DDAB2A24}" type="slidenum">
              <a:rPr lang="en-US" smtClean="0"/>
              <a:t>13</a:t>
            </a:fld>
            <a:endParaRPr lang="en-US" dirty="0"/>
          </a:p>
        </p:txBody>
      </p:sp>
      <p:sp>
        <p:nvSpPr>
          <p:cNvPr id="9" name="Freeform 8"/>
          <p:cNvSpPr/>
          <p:nvPr/>
        </p:nvSpPr>
        <p:spPr>
          <a:xfrm>
            <a:off x="609599" y="1873954"/>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3600" b="1" kern="1200" dirty="0">
                <a:latin typeface="+mj-lt"/>
              </a:rPr>
              <a:t>General Liability</a:t>
            </a:r>
          </a:p>
        </p:txBody>
      </p:sp>
      <p:sp>
        <p:nvSpPr>
          <p:cNvPr id="11" name="Freeform 10"/>
          <p:cNvSpPr/>
          <p:nvPr/>
        </p:nvSpPr>
        <p:spPr>
          <a:xfrm>
            <a:off x="6448295" y="3864049"/>
            <a:ext cx="3394160" cy="1540374"/>
          </a:xfrm>
          <a:custGeom>
            <a:avLst/>
            <a:gdLst>
              <a:gd name="connsiteX0" fmla="*/ 0 w 1950523"/>
              <a:gd name="connsiteY0" fmla="*/ 0 h 1176260"/>
              <a:gd name="connsiteX1" fmla="*/ 1950523 w 1950523"/>
              <a:gd name="connsiteY1" fmla="*/ 0 h 1176260"/>
              <a:gd name="connsiteX2" fmla="*/ 1950523 w 1950523"/>
              <a:gd name="connsiteY2" fmla="*/ 1176260 h 1176260"/>
              <a:gd name="connsiteX3" fmla="*/ 0 w 1950523"/>
              <a:gd name="connsiteY3" fmla="*/ 1176260 h 1176260"/>
              <a:gd name="connsiteX4" fmla="*/ 0 w 1950523"/>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523" h="1176260">
                <a:moveTo>
                  <a:pt x="0" y="0"/>
                </a:moveTo>
                <a:lnTo>
                  <a:pt x="1950523" y="0"/>
                </a:lnTo>
                <a:lnTo>
                  <a:pt x="1950523"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3600" b="1" kern="1200" dirty="0">
                <a:latin typeface="+mj-lt"/>
              </a:rPr>
              <a:t>Property/ Business Interruption</a:t>
            </a:r>
          </a:p>
        </p:txBody>
      </p:sp>
      <p:sp>
        <p:nvSpPr>
          <p:cNvPr id="13" name="Freeform 12"/>
          <p:cNvSpPr/>
          <p:nvPr/>
        </p:nvSpPr>
        <p:spPr>
          <a:xfrm>
            <a:off x="4490224" y="1878702"/>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3600" b="1" kern="1200" dirty="0">
                <a:latin typeface="+mj-lt"/>
              </a:rPr>
              <a:t>Cyber</a:t>
            </a:r>
          </a:p>
        </p:txBody>
      </p:sp>
      <p:sp>
        <p:nvSpPr>
          <p:cNvPr id="15" name="Freeform 14"/>
          <p:cNvSpPr/>
          <p:nvPr/>
        </p:nvSpPr>
        <p:spPr>
          <a:xfrm>
            <a:off x="8370849" y="1878702"/>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3600" b="1" kern="1200" dirty="0">
                <a:latin typeface="+mj-lt"/>
              </a:rPr>
              <a:t>Errors &amp; Omissions</a:t>
            </a:r>
          </a:p>
        </p:txBody>
      </p:sp>
      <p:sp>
        <p:nvSpPr>
          <p:cNvPr id="17" name="Freeform 16"/>
          <p:cNvSpPr/>
          <p:nvPr/>
        </p:nvSpPr>
        <p:spPr>
          <a:xfrm>
            <a:off x="2351283" y="3859087"/>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3600" b="1" kern="1200" dirty="0">
                <a:latin typeface="+mj-lt"/>
              </a:rPr>
              <a:t>Directors &amp; Officers</a:t>
            </a:r>
          </a:p>
        </p:txBody>
      </p:sp>
    </p:spTree>
    <p:extLst>
      <p:ext uri="{BB962C8B-B14F-4D97-AF65-F5344CB8AC3E}">
        <p14:creationId xmlns:p14="http://schemas.microsoft.com/office/powerpoint/2010/main" val="278480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5F3792-7860-0BF3-AA4C-F8F50A012273}"/>
              </a:ext>
            </a:extLst>
          </p:cNvPr>
          <p:cNvPicPr>
            <a:picLocks noChangeAspect="1"/>
          </p:cNvPicPr>
          <p:nvPr/>
        </p:nvPicPr>
        <p:blipFill>
          <a:blip r:embed="rId3"/>
          <a:stretch>
            <a:fillRect/>
          </a:stretch>
        </p:blipFill>
        <p:spPr>
          <a:xfrm>
            <a:off x="418148" y="1848244"/>
            <a:ext cx="5002808" cy="3670616"/>
          </a:xfrm>
          <a:prstGeom prst="rect">
            <a:avLst/>
          </a:prstGeom>
        </p:spPr>
      </p:pic>
      <p:sp>
        <p:nvSpPr>
          <p:cNvPr id="6" name="Freeform 8">
            <a:extLst>
              <a:ext uri="{FF2B5EF4-FFF2-40B4-BE49-F238E27FC236}">
                <a16:creationId xmlns:a16="http://schemas.microsoft.com/office/drawing/2014/main" id="{6A6E7750-EAE6-68BC-60C9-00AE93CF4164}"/>
              </a:ext>
            </a:extLst>
          </p:cNvPr>
          <p:cNvSpPr/>
          <p:nvPr/>
        </p:nvSpPr>
        <p:spPr>
          <a:xfrm>
            <a:off x="4399788" y="302908"/>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3600" b="1" kern="1200" dirty="0">
                <a:latin typeface="+mj-lt"/>
              </a:rPr>
              <a:t>General Liability</a:t>
            </a:r>
          </a:p>
        </p:txBody>
      </p:sp>
      <p:sp>
        <p:nvSpPr>
          <p:cNvPr id="2" name="AutoShape 2">
            <a:extLst>
              <a:ext uri="{FF2B5EF4-FFF2-40B4-BE49-F238E27FC236}">
                <a16:creationId xmlns:a16="http://schemas.microsoft.com/office/drawing/2014/main" id="{6762F6D3-B75C-56BB-8333-BD407E1515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13B321A5-FE26-18AD-BAC9-44A685EADA82}"/>
              </a:ext>
            </a:extLst>
          </p:cNvPr>
          <p:cNvSpPr/>
          <p:nvPr/>
        </p:nvSpPr>
        <p:spPr>
          <a:xfrm>
            <a:off x="1146484" y="2943688"/>
            <a:ext cx="4068982" cy="665823"/>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2FF9F5-E0AC-6C05-05A9-DA3AF1E35F32}"/>
              </a:ext>
            </a:extLst>
          </p:cNvPr>
          <p:cNvPicPr>
            <a:picLocks noChangeAspect="1"/>
          </p:cNvPicPr>
          <p:nvPr/>
        </p:nvPicPr>
        <p:blipFill>
          <a:blip r:embed="rId4"/>
          <a:stretch>
            <a:fillRect/>
          </a:stretch>
        </p:blipFill>
        <p:spPr>
          <a:xfrm>
            <a:off x="5943600" y="1969753"/>
            <a:ext cx="5739140" cy="4321147"/>
          </a:xfrm>
          <a:prstGeom prst="rect">
            <a:avLst/>
          </a:prstGeom>
        </p:spPr>
      </p:pic>
      <p:sp>
        <p:nvSpPr>
          <p:cNvPr id="16" name="TextBox 15">
            <a:extLst>
              <a:ext uri="{FF2B5EF4-FFF2-40B4-BE49-F238E27FC236}">
                <a16:creationId xmlns:a16="http://schemas.microsoft.com/office/drawing/2014/main" id="{A35BF2BD-8D19-AEB3-0D84-56A4A4779F81}"/>
              </a:ext>
            </a:extLst>
          </p:cNvPr>
          <p:cNvSpPr txBox="1"/>
          <p:nvPr/>
        </p:nvSpPr>
        <p:spPr>
          <a:xfrm>
            <a:off x="90311" y="6475804"/>
            <a:ext cx="1747594" cy="276999"/>
          </a:xfrm>
          <a:prstGeom prst="rect">
            <a:avLst/>
          </a:prstGeom>
          <a:noFill/>
        </p:spPr>
        <p:txBody>
          <a:bodyPr wrap="none" rtlCol="0">
            <a:spAutoFit/>
          </a:bodyPr>
          <a:lstStyle/>
          <a:p>
            <a:r>
              <a:rPr lang="en-US" sz="1200" dirty="0">
                <a:latin typeface="+mj-lt"/>
              </a:rPr>
              <a:t>Source: ISO CGL Form</a:t>
            </a:r>
          </a:p>
        </p:txBody>
      </p:sp>
    </p:spTree>
    <p:extLst>
      <p:ext uri="{BB962C8B-B14F-4D97-AF65-F5344CB8AC3E}">
        <p14:creationId xmlns:p14="http://schemas.microsoft.com/office/powerpoint/2010/main" val="2617783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8">
            <a:extLst>
              <a:ext uri="{FF2B5EF4-FFF2-40B4-BE49-F238E27FC236}">
                <a16:creationId xmlns:a16="http://schemas.microsoft.com/office/drawing/2014/main" id="{6A6E7750-EAE6-68BC-60C9-00AE93CF4164}"/>
              </a:ext>
            </a:extLst>
          </p:cNvPr>
          <p:cNvSpPr/>
          <p:nvPr/>
        </p:nvSpPr>
        <p:spPr>
          <a:xfrm>
            <a:off x="4399788" y="302908"/>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3600" b="1" kern="1200" dirty="0">
                <a:latin typeface="+mj-lt"/>
              </a:rPr>
              <a:t>General Liability</a:t>
            </a:r>
          </a:p>
        </p:txBody>
      </p:sp>
      <p:pic>
        <p:nvPicPr>
          <p:cNvPr id="9" name="Picture 8">
            <a:extLst>
              <a:ext uri="{FF2B5EF4-FFF2-40B4-BE49-F238E27FC236}">
                <a16:creationId xmlns:a16="http://schemas.microsoft.com/office/drawing/2014/main" id="{949667C6-C5DD-5987-2F96-E742A2F85D75}"/>
              </a:ext>
            </a:extLst>
          </p:cNvPr>
          <p:cNvPicPr>
            <a:picLocks noChangeAspect="1"/>
          </p:cNvPicPr>
          <p:nvPr/>
        </p:nvPicPr>
        <p:blipFill>
          <a:blip r:embed="rId3"/>
          <a:stretch>
            <a:fillRect/>
          </a:stretch>
        </p:blipFill>
        <p:spPr>
          <a:xfrm>
            <a:off x="6311577" y="2044330"/>
            <a:ext cx="4430106" cy="733903"/>
          </a:xfrm>
          <a:prstGeom prst="rect">
            <a:avLst/>
          </a:prstGeom>
        </p:spPr>
      </p:pic>
      <p:grpSp>
        <p:nvGrpSpPr>
          <p:cNvPr id="15" name="Group 14">
            <a:extLst>
              <a:ext uri="{FF2B5EF4-FFF2-40B4-BE49-F238E27FC236}">
                <a16:creationId xmlns:a16="http://schemas.microsoft.com/office/drawing/2014/main" id="{90132FB6-8282-D569-C066-0FE1FF1A62AC}"/>
              </a:ext>
            </a:extLst>
          </p:cNvPr>
          <p:cNvGrpSpPr/>
          <p:nvPr/>
        </p:nvGrpSpPr>
        <p:grpSpPr>
          <a:xfrm>
            <a:off x="6248400" y="2797989"/>
            <a:ext cx="4556460" cy="3251784"/>
            <a:chOff x="7451683" y="3285378"/>
            <a:chExt cx="4556460" cy="3251784"/>
          </a:xfrm>
        </p:grpSpPr>
        <p:pic>
          <p:nvPicPr>
            <p:cNvPr id="11" name="Picture 10">
              <a:extLst>
                <a:ext uri="{FF2B5EF4-FFF2-40B4-BE49-F238E27FC236}">
                  <a16:creationId xmlns:a16="http://schemas.microsoft.com/office/drawing/2014/main" id="{305E44F9-7271-8301-3351-A0C792C4F2E7}"/>
                </a:ext>
              </a:extLst>
            </p:cNvPr>
            <p:cNvPicPr>
              <a:picLocks noChangeAspect="1"/>
            </p:cNvPicPr>
            <p:nvPr/>
          </p:nvPicPr>
          <p:blipFill>
            <a:blip r:embed="rId4"/>
            <a:stretch>
              <a:fillRect/>
            </a:stretch>
          </p:blipFill>
          <p:spPr>
            <a:xfrm>
              <a:off x="7451683" y="3285378"/>
              <a:ext cx="4556460" cy="1845494"/>
            </a:xfrm>
            <a:prstGeom prst="rect">
              <a:avLst/>
            </a:prstGeom>
          </p:spPr>
        </p:pic>
        <p:pic>
          <p:nvPicPr>
            <p:cNvPr id="14" name="Picture 13">
              <a:extLst>
                <a:ext uri="{FF2B5EF4-FFF2-40B4-BE49-F238E27FC236}">
                  <a16:creationId xmlns:a16="http://schemas.microsoft.com/office/drawing/2014/main" id="{AC23A810-DB7E-3557-F267-71A1DC9D7781}"/>
                </a:ext>
              </a:extLst>
            </p:cNvPr>
            <p:cNvPicPr>
              <a:picLocks noChangeAspect="1"/>
            </p:cNvPicPr>
            <p:nvPr/>
          </p:nvPicPr>
          <p:blipFill>
            <a:blip r:embed="rId5"/>
            <a:stretch>
              <a:fillRect/>
            </a:stretch>
          </p:blipFill>
          <p:spPr>
            <a:xfrm>
              <a:off x="7792212" y="5231617"/>
              <a:ext cx="3940589" cy="1305545"/>
            </a:xfrm>
            <a:prstGeom prst="rect">
              <a:avLst/>
            </a:prstGeom>
          </p:spPr>
        </p:pic>
      </p:grpSp>
      <p:pic>
        <p:nvPicPr>
          <p:cNvPr id="3" name="Picture 2">
            <a:extLst>
              <a:ext uri="{FF2B5EF4-FFF2-40B4-BE49-F238E27FC236}">
                <a16:creationId xmlns:a16="http://schemas.microsoft.com/office/drawing/2014/main" id="{100AADD6-FAA5-2933-EC2B-B9B00E755D04}"/>
              </a:ext>
            </a:extLst>
          </p:cNvPr>
          <p:cNvPicPr>
            <a:picLocks noChangeAspect="1"/>
          </p:cNvPicPr>
          <p:nvPr/>
        </p:nvPicPr>
        <p:blipFill>
          <a:blip r:embed="rId6"/>
          <a:stretch>
            <a:fillRect/>
          </a:stretch>
        </p:blipFill>
        <p:spPr>
          <a:xfrm>
            <a:off x="830627" y="1927267"/>
            <a:ext cx="4125307" cy="2137508"/>
          </a:xfrm>
          <a:prstGeom prst="rect">
            <a:avLst/>
          </a:prstGeom>
        </p:spPr>
      </p:pic>
      <p:sp>
        <p:nvSpPr>
          <p:cNvPr id="7" name="AutoShape 2" descr="Common Causes of Data Loss and How to Avoid Them | Caseware">
            <a:extLst>
              <a:ext uri="{FF2B5EF4-FFF2-40B4-BE49-F238E27FC236}">
                <a16:creationId xmlns:a16="http://schemas.microsoft.com/office/drawing/2014/main" id="{B877554D-89B3-0D42-D736-72132A0F1EC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a:extLst>
              <a:ext uri="{FF2B5EF4-FFF2-40B4-BE49-F238E27FC236}">
                <a16:creationId xmlns:a16="http://schemas.microsoft.com/office/drawing/2014/main" id="{40645A80-F859-9377-EA95-2A4ECB2BA0A4}"/>
              </a:ext>
            </a:extLst>
          </p:cNvPr>
          <p:cNvPicPr>
            <a:picLocks noChangeAspect="1"/>
          </p:cNvPicPr>
          <p:nvPr/>
        </p:nvPicPr>
        <p:blipFill rotWithShape="1">
          <a:blip r:embed="rId7"/>
          <a:srcRect t="17014"/>
          <a:stretch/>
        </p:blipFill>
        <p:spPr>
          <a:xfrm>
            <a:off x="830626" y="4275356"/>
            <a:ext cx="4125307" cy="2137508"/>
          </a:xfrm>
          <a:prstGeom prst="rect">
            <a:avLst/>
          </a:prstGeom>
        </p:spPr>
      </p:pic>
      <p:sp>
        <p:nvSpPr>
          <p:cNvPr id="25" name="TextBox 24">
            <a:extLst>
              <a:ext uri="{FF2B5EF4-FFF2-40B4-BE49-F238E27FC236}">
                <a16:creationId xmlns:a16="http://schemas.microsoft.com/office/drawing/2014/main" id="{31EF262C-73F1-2B03-7097-922F0DDA5A74}"/>
              </a:ext>
            </a:extLst>
          </p:cNvPr>
          <p:cNvSpPr txBox="1"/>
          <p:nvPr/>
        </p:nvSpPr>
        <p:spPr>
          <a:xfrm>
            <a:off x="90311" y="6475804"/>
            <a:ext cx="1747594" cy="276999"/>
          </a:xfrm>
          <a:prstGeom prst="rect">
            <a:avLst/>
          </a:prstGeom>
          <a:noFill/>
        </p:spPr>
        <p:txBody>
          <a:bodyPr wrap="none" rtlCol="0">
            <a:spAutoFit/>
          </a:bodyPr>
          <a:lstStyle/>
          <a:p>
            <a:r>
              <a:rPr lang="en-US" sz="1200" dirty="0">
                <a:latin typeface="+mj-lt"/>
              </a:rPr>
              <a:t>Source: ISO CGL Form</a:t>
            </a:r>
          </a:p>
        </p:txBody>
      </p:sp>
    </p:spTree>
    <p:extLst>
      <p:ext uri="{BB962C8B-B14F-4D97-AF65-F5344CB8AC3E}">
        <p14:creationId xmlns:p14="http://schemas.microsoft.com/office/powerpoint/2010/main" val="23709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7C962C-CF43-C79E-67D2-A8E641C67668}"/>
              </a:ext>
            </a:extLst>
          </p:cNvPr>
          <p:cNvPicPr>
            <a:picLocks noChangeAspect="1"/>
          </p:cNvPicPr>
          <p:nvPr/>
        </p:nvPicPr>
        <p:blipFill>
          <a:blip r:embed="rId3"/>
          <a:stretch>
            <a:fillRect/>
          </a:stretch>
        </p:blipFill>
        <p:spPr>
          <a:xfrm>
            <a:off x="327204" y="2174996"/>
            <a:ext cx="4871309" cy="3343864"/>
          </a:xfrm>
          <a:prstGeom prst="rect">
            <a:avLst/>
          </a:prstGeom>
        </p:spPr>
      </p:pic>
      <p:sp>
        <p:nvSpPr>
          <p:cNvPr id="4" name="Freeform 8">
            <a:extLst>
              <a:ext uri="{FF2B5EF4-FFF2-40B4-BE49-F238E27FC236}">
                <a16:creationId xmlns:a16="http://schemas.microsoft.com/office/drawing/2014/main" id="{F6A611B5-9629-C045-EA3B-1314A7667A82}"/>
              </a:ext>
            </a:extLst>
          </p:cNvPr>
          <p:cNvSpPr/>
          <p:nvPr/>
        </p:nvSpPr>
        <p:spPr>
          <a:xfrm>
            <a:off x="4399788" y="302908"/>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3600" b="1" kern="1200" dirty="0">
                <a:latin typeface="+mj-lt"/>
              </a:rPr>
              <a:t>General Liability</a:t>
            </a:r>
          </a:p>
        </p:txBody>
      </p:sp>
      <p:sp>
        <p:nvSpPr>
          <p:cNvPr id="6" name="Rectangle 5">
            <a:extLst>
              <a:ext uri="{FF2B5EF4-FFF2-40B4-BE49-F238E27FC236}">
                <a16:creationId xmlns:a16="http://schemas.microsoft.com/office/drawing/2014/main" id="{99300657-44ED-0AA2-5740-26089F3FC779}"/>
              </a:ext>
            </a:extLst>
          </p:cNvPr>
          <p:cNvSpPr/>
          <p:nvPr/>
        </p:nvSpPr>
        <p:spPr>
          <a:xfrm>
            <a:off x="1129531" y="2954977"/>
            <a:ext cx="4068982" cy="665823"/>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ACB3D87-3336-4BF8-9744-D87DE8E82B5B}"/>
              </a:ext>
            </a:extLst>
          </p:cNvPr>
          <p:cNvGrpSpPr/>
          <p:nvPr/>
        </p:nvGrpSpPr>
        <p:grpSpPr>
          <a:xfrm>
            <a:off x="7024336" y="2174996"/>
            <a:ext cx="3669838" cy="3732749"/>
            <a:chOff x="5036996" y="2037430"/>
            <a:chExt cx="3669838" cy="3732749"/>
          </a:xfrm>
        </p:grpSpPr>
        <p:pic>
          <p:nvPicPr>
            <p:cNvPr id="17" name="Picture 16">
              <a:extLst>
                <a:ext uri="{FF2B5EF4-FFF2-40B4-BE49-F238E27FC236}">
                  <a16:creationId xmlns:a16="http://schemas.microsoft.com/office/drawing/2014/main" id="{1F17B601-AE25-9789-94AF-BED8020FA091}"/>
                </a:ext>
              </a:extLst>
            </p:cNvPr>
            <p:cNvPicPr>
              <a:picLocks noChangeAspect="1"/>
            </p:cNvPicPr>
            <p:nvPr/>
          </p:nvPicPr>
          <p:blipFill>
            <a:blip r:embed="rId4"/>
            <a:stretch>
              <a:fillRect/>
            </a:stretch>
          </p:blipFill>
          <p:spPr>
            <a:xfrm>
              <a:off x="5036996" y="2037430"/>
              <a:ext cx="3669837" cy="3732749"/>
            </a:xfrm>
            <a:prstGeom prst="rect">
              <a:avLst/>
            </a:prstGeom>
          </p:spPr>
        </p:pic>
        <p:sp>
          <p:nvSpPr>
            <p:cNvPr id="7" name="Rectangle 6">
              <a:extLst>
                <a:ext uri="{FF2B5EF4-FFF2-40B4-BE49-F238E27FC236}">
                  <a16:creationId xmlns:a16="http://schemas.microsoft.com/office/drawing/2014/main" id="{8D807E6A-701F-BA87-CB2C-3600B7EE6094}"/>
                </a:ext>
              </a:extLst>
            </p:cNvPr>
            <p:cNvSpPr/>
            <p:nvPr/>
          </p:nvSpPr>
          <p:spPr>
            <a:xfrm>
              <a:off x="5294490" y="3830230"/>
              <a:ext cx="3412344" cy="1939949"/>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F5B81F3A-4B66-65C5-1CFF-456D9545AD77}"/>
              </a:ext>
            </a:extLst>
          </p:cNvPr>
          <p:cNvPicPr>
            <a:picLocks noChangeAspect="1"/>
          </p:cNvPicPr>
          <p:nvPr/>
        </p:nvPicPr>
        <p:blipFill>
          <a:blip r:embed="rId5"/>
          <a:stretch>
            <a:fillRect/>
          </a:stretch>
        </p:blipFill>
        <p:spPr>
          <a:xfrm>
            <a:off x="5531438" y="2012123"/>
            <a:ext cx="6313913" cy="3911346"/>
          </a:xfrm>
          <a:prstGeom prst="rect">
            <a:avLst/>
          </a:prstGeom>
        </p:spPr>
      </p:pic>
      <p:sp>
        <p:nvSpPr>
          <p:cNvPr id="14" name="TextBox 13">
            <a:extLst>
              <a:ext uri="{FF2B5EF4-FFF2-40B4-BE49-F238E27FC236}">
                <a16:creationId xmlns:a16="http://schemas.microsoft.com/office/drawing/2014/main" id="{A4FB3FDB-94D8-7EBE-E5FB-D383034E61A8}"/>
              </a:ext>
            </a:extLst>
          </p:cNvPr>
          <p:cNvSpPr txBox="1"/>
          <p:nvPr/>
        </p:nvSpPr>
        <p:spPr>
          <a:xfrm>
            <a:off x="90311" y="6475804"/>
            <a:ext cx="1747594" cy="276999"/>
          </a:xfrm>
          <a:prstGeom prst="rect">
            <a:avLst/>
          </a:prstGeom>
          <a:noFill/>
        </p:spPr>
        <p:txBody>
          <a:bodyPr wrap="none" rtlCol="0">
            <a:spAutoFit/>
          </a:bodyPr>
          <a:lstStyle/>
          <a:p>
            <a:r>
              <a:rPr lang="en-US" sz="1200" dirty="0">
                <a:latin typeface="+mj-lt"/>
              </a:rPr>
              <a:t>Source: ISO CGL Form</a:t>
            </a:r>
          </a:p>
        </p:txBody>
      </p:sp>
    </p:spTree>
    <p:extLst>
      <p:ext uri="{BB962C8B-B14F-4D97-AF65-F5344CB8AC3E}">
        <p14:creationId xmlns:p14="http://schemas.microsoft.com/office/powerpoint/2010/main" val="28430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6A611B5-9629-C045-EA3B-1314A7667A82}"/>
              </a:ext>
            </a:extLst>
          </p:cNvPr>
          <p:cNvSpPr/>
          <p:nvPr/>
        </p:nvSpPr>
        <p:spPr>
          <a:xfrm>
            <a:off x="4399788" y="302908"/>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3600" b="1" kern="1200" dirty="0">
                <a:latin typeface="+mj-lt"/>
              </a:rPr>
              <a:t>General Liability</a:t>
            </a:r>
          </a:p>
        </p:txBody>
      </p:sp>
      <p:pic>
        <p:nvPicPr>
          <p:cNvPr id="15" name="Picture 14">
            <a:extLst>
              <a:ext uri="{FF2B5EF4-FFF2-40B4-BE49-F238E27FC236}">
                <a16:creationId xmlns:a16="http://schemas.microsoft.com/office/drawing/2014/main" id="{5EEFFD40-52C2-1489-B4C7-E424167412A7}"/>
              </a:ext>
            </a:extLst>
          </p:cNvPr>
          <p:cNvPicPr>
            <a:picLocks noChangeAspect="1"/>
          </p:cNvPicPr>
          <p:nvPr/>
        </p:nvPicPr>
        <p:blipFill>
          <a:blip r:embed="rId3"/>
          <a:stretch>
            <a:fillRect/>
          </a:stretch>
        </p:blipFill>
        <p:spPr>
          <a:xfrm>
            <a:off x="7856071" y="1848244"/>
            <a:ext cx="3779599" cy="2449180"/>
          </a:xfrm>
          <a:prstGeom prst="rect">
            <a:avLst/>
          </a:prstGeom>
        </p:spPr>
      </p:pic>
      <p:pic>
        <p:nvPicPr>
          <p:cNvPr id="3" name="Picture 2">
            <a:extLst>
              <a:ext uri="{FF2B5EF4-FFF2-40B4-BE49-F238E27FC236}">
                <a16:creationId xmlns:a16="http://schemas.microsoft.com/office/drawing/2014/main" id="{6BF20CD8-9395-F544-700B-EADA8C4224BE}"/>
              </a:ext>
            </a:extLst>
          </p:cNvPr>
          <p:cNvPicPr>
            <a:picLocks noChangeAspect="1"/>
          </p:cNvPicPr>
          <p:nvPr/>
        </p:nvPicPr>
        <p:blipFill>
          <a:blip r:embed="rId4"/>
          <a:stretch>
            <a:fillRect/>
          </a:stretch>
        </p:blipFill>
        <p:spPr>
          <a:xfrm>
            <a:off x="7856071" y="4400840"/>
            <a:ext cx="3326048" cy="2025865"/>
          </a:xfrm>
          <a:prstGeom prst="rect">
            <a:avLst/>
          </a:prstGeom>
        </p:spPr>
      </p:pic>
      <p:pic>
        <p:nvPicPr>
          <p:cNvPr id="12" name="Picture 11">
            <a:extLst>
              <a:ext uri="{FF2B5EF4-FFF2-40B4-BE49-F238E27FC236}">
                <a16:creationId xmlns:a16="http://schemas.microsoft.com/office/drawing/2014/main" id="{EAC8A4EF-608B-B096-891B-C1E1A8C5C320}"/>
              </a:ext>
            </a:extLst>
          </p:cNvPr>
          <p:cNvPicPr>
            <a:picLocks noChangeAspect="1"/>
          </p:cNvPicPr>
          <p:nvPr/>
        </p:nvPicPr>
        <p:blipFill>
          <a:blip r:embed="rId5"/>
          <a:stretch>
            <a:fillRect/>
          </a:stretch>
        </p:blipFill>
        <p:spPr>
          <a:xfrm>
            <a:off x="1090758" y="2082586"/>
            <a:ext cx="5911738" cy="3918084"/>
          </a:xfrm>
          <a:prstGeom prst="rect">
            <a:avLst/>
          </a:prstGeom>
        </p:spPr>
      </p:pic>
      <p:sp>
        <p:nvSpPr>
          <p:cNvPr id="2" name="TextBox 1">
            <a:extLst>
              <a:ext uri="{FF2B5EF4-FFF2-40B4-BE49-F238E27FC236}">
                <a16:creationId xmlns:a16="http://schemas.microsoft.com/office/drawing/2014/main" id="{D412996B-77B8-CABE-6F58-52053661B55A}"/>
              </a:ext>
            </a:extLst>
          </p:cNvPr>
          <p:cNvSpPr txBox="1"/>
          <p:nvPr/>
        </p:nvSpPr>
        <p:spPr>
          <a:xfrm>
            <a:off x="90311" y="6475804"/>
            <a:ext cx="1747594" cy="276999"/>
          </a:xfrm>
          <a:prstGeom prst="rect">
            <a:avLst/>
          </a:prstGeom>
          <a:noFill/>
        </p:spPr>
        <p:txBody>
          <a:bodyPr wrap="none" rtlCol="0">
            <a:spAutoFit/>
          </a:bodyPr>
          <a:lstStyle/>
          <a:p>
            <a:r>
              <a:rPr lang="en-US" sz="1200" dirty="0">
                <a:latin typeface="+mj-lt"/>
              </a:rPr>
              <a:t>Source: ISO CGL Form</a:t>
            </a:r>
          </a:p>
        </p:txBody>
      </p:sp>
    </p:spTree>
    <p:extLst>
      <p:ext uri="{BB962C8B-B14F-4D97-AF65-F5344CB8AC3E}">
        <p14:creationId xmlns:p14="http://schemas.microsoft.com/office/powerpoint/2010/main" val="50336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vLogoBlueEMF">
            <a:extLst>
              <a:ext uri="{FF2B5EF4-FFF2-40B4-BE49-F238E27FC236}">
                <a16:creationId xmlns:a16="http://schemas.microsoft.com/office/drawing/2014/main" id="{7C5C56A5-9668-3EE3-4CEB-94A1A110B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151" y="6497684"/>
            <a:ext cx="1328251" cy="179400"/>
          </a:xfrm>
          <a:prstGeom prst="rect">
            <a:avLst/>
          </a:prstGeom>
        </p:spPr>
      </p:pic>
      <p:sp>
        <p:nvSpPr>
          <p:cNvPr id="2" name="Freeform 12">
            <a:extLst>
              <a:ext uri="{FF2B5EF4-FFF2-40B4-BE49-F238E27FC236}">
                <a16:creationId xmlns:a16="http://schemas.microsoft.com/office/drawing/2014/main" id="{97C20949-08EC-F4EF-C4A9-810624C99FA2}"/>
              </a:ext>
            </a:extLst>
          </p:cNvPr>
          <p:cNvSpPr/>
          <p:nvPr/>
        </p:nvSpPr>
        <p:spPr>
          <a:xfrm>
            <a:off x="4399788" y="217424"/>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3600" b="1" kern="1200" dirty="0">
                <a:latin typeface="+mj-lt"/>
              </a:rPr>
              <a:t>Cyber</a:t>
            </a:r>
          </a:p>
        </p:txBody>
      </p:sp>
      <p:sp>
        <p:nvSpPr>
          <p:cNvPr id="9" name="TextBox 8">
            <a:extLst>
              <a:ext uri="{FF2B5EF4-FFF2-40B4-BE49-F238E27FC236}">
                <a16:creationId xmlns:a16="http://schemas.microsoft.com/office/drawing/2014/main" id="{838BE47E-5467-212A-5AAD-7804966C97A8}"/>
              </a:ext>
            </a:extLst>
          </p:cNvPr>
          <p:cNvSpPr txBox="1"/>
          <p:nvPr/>
        </p:nvSpPr>
        <p:spPr>
          <a:xfrm>
            <a:off x="6071276" y="2976060"/>
            <a:ext cx="5119220" cy="2308324"/>
          </a:xfrm>
          <a:prstGeom prst="rect">
            <a:avLst/>
          </a:prstGeom>
          <a:noFill/>
        </p:spPr>
        <p:txBody>
          <a:bodyPr wrap="square" rtlCol="0">
            <a:spAutoFit/>
          </a:bodyPr>
          <a:lstStyle/>
          <a:p>
            <a:r>
              <a:rPr lang="en-US" dirty="0">
                <a:latin typeface="+mj-lt"/>
              </a:rPr>
              <a:t>Typically covers:</a:t>
            </a:r>
          </a:p>
          <a:p>
            <a:pPr marL="952485" lvl="1" indent="-342900">
              <a:buFont typeface="Arial" panose="020B0604020202020204" pitchFamily="34" charset="0"/>
              <a:buChar char="•"/>
            </a:pPr>
            <a:r>
              <a:rPr lang="en-US" dirty="0">
                <a:latin typeface="+mj-lt"/>
              </a:rPr>
              <a:t>Security breaches liability</a:t>
            </a:r>
          </a:p>
          <a:p>
            <a:pPr marL="952485" lvl="1" indent="-342900">
              <a:buFont typeface="Arial" panose="020B0604020202020204" pitchFamily="34" charset="0"/>
              <a:buChar char="•"/>
            </a:pPr>
            <a:r>
              <a:rPr lang="en-US" dirty="0">
                <a:latin typeface="+mj-lt"/>
              </a:rPr>
              <a:t>Extortion threats</a:t>
            </a:r>
          </a:p>
          <a:p>
            <a:pPr marL="952485" lvl="1" indent="-342900">
              <a:buFont typeface="Arial" panose="020B0604020202020204" pitchFamily="34" charset="0"/>
              <a:buChar char="•"/>
            </a:pPr>
            <a:r>
              <a:rPr lang="en-US" dirty="0">
                <a:latin typeface="+mj-lt"/>
              </a:rPr>
              <a:t>Restoration of electronic data and business interruption losses</a:t>
            </a:r>
          </a:p>
        </p:txBody>
      </p:sp>
      <p:pic>
        <p:nvPicPr>
          <p:cNvPr id="15" name="Picture 14">
            <a:extLst>
              <a:ext uri="{FF2B5EF4-FFF2-40B4-BE49-F238E27FC236}">
                <a16:creationId xmlns:a16="http://schemas.microsoft.com/office/drawing/2014/main" id="{E15BB027-62A6-20DD-09E6-D4C69F4A4797}"/>
              </a:ext>
            </a:extLst>
          </p:cNvPr>
          <p:cNvPicPr>
            <a:picLocks noChangeAspect="1"/>
          </p:cNvPicPr>
          <p:nvPr/>
        </p:nvPicPr>
        <p:blipFill>
          <a:blip r:embed="rId4"/>
          <a:stretch>
            <a:fillRect/>
          </a:stretch>
        </p:blipFill>
        <p:spPr>
          <a:xfrm>
            <a:off x="581016" y="2392317"/>
            <a:ext cx="4600584" cy="3475809"/>
          </a:xfrm>
          <a:prstGeom prst="rect">
            <a:avLst/>
          </a:prstGeom>
        </p:spPr>
      </p:pic>
    </p:spTree>
    <p:extLst>
      <p:ext uri="{BB962C8B-B14F-4D97-AF65-F5344CB8AC3E}">
        <p14:creationId xmlns:p14="http://schemas.microsoft.com/office/powerpoint/2010/main" val="365178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vLogoBlueEMF">
            <a:extLst>
              <a:ext uri="{FF2B5EF4-FFF2-40B4-BE49-F238E27FC236}">
                <a16:creationId xmlns:a16="http://schemas.microsoft.com/office/drawing/2014/main" id="{7C5C56A5-9668-3EE3-4CEB-94A1A110B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151" y="6497684"/>
            <a:ext cx="1328251" cy="179400"/>
          </a:xfrm>
          <a:prstGeom prst="rect">
            <a:avLst/>
          </a:prstGeom>
        </p:spPr>
      </p:pic>
      <p:pic>
        <p:nvPicPr>
          <p:cNvPr id="5" name="Picture 4">
            <a:extLst>
              <a:ext uri="{FF2B5EF4-FFF2-40B4-BE49-F238E27FC236}">
                <a16:creationId xmlns:a16="http://schemas.microsoft.com/office/drawing/2014/main" id="{264A1952-820A-2C26-BF51-6EB032E23EA7}"/>
              </a:ext>
            </a:extLst>
          </p:cNvPr>
          <p:cNvPicPr>
            <a:picLocks noChangeAspect="1"/>
          </p:cNvPicPr>
          <p:nvPr/>
        </p:nvPicPr>
        <p:blipFill>
          <a:blip r:embed="rId4"/>
          <a:stretch>
            <a:fillRect/>
          </a:stretch>
        </p:blipFill>
        <p:spPr>
          <a:xfrm>
            <a:off x="125942" y="3905446"/>
            <a:ext cx="6496672" cy="1745238"/>
          </a:xfrm>
          <a:prstGeom prst="rect">
            <a:avLst/>
          </a:prstGeom>
        </p:spPr>
      </p:pic>
      <p:pic>
        <p:nvPicPr>
          <p:cNvPr id="7" name="Picture 6">
            <a:extLst>
              <a:ext uri="{FF2B5EF4-FFF2-40B4-BE49-F238E27FC236}">
                <a16:creationId xmlns:a16="http://schemas.microsoft.com/office/drawing/2014/main" id="{540C1069-0FB3-A25A-67AD-3A5F59D47340}"/>
              </a:ext>
            </a:extLst>
          </p:cNvPr>
          <p:cNvPicPr>
            <a:picLocks noChangeAspect="1"/>
          </p:cNvPicPr>
          <p:nvPr/>
        </p:nvPicPr>
        <p:blipFill rotWithShape="1">
          <a:blip r:embed="rId5"/>
          <a:srcRect b="3655"/>
          <a:stretch/>
        </p:blipFill>
        <p:spPr>
          <a:xfrm>
            <a:off x="171324" y="2067563"/>
            <a:ext cx="6735402" cy="1752628"/>
          </a:xfrm>
          <a:prstGeom prst="rect">
            <a:avLst/>
          </a:prstGeom>
        </p:spPr>
      </p:pic>
      <p:sp>
        <p:nvSpPr>
          <p:cNvPr id="6" name="TextBox 5">
            <a:extLst>
              <a:ext uri="{FF2B5EF4-FFF2-40B4-BE49-F238E27FC236}">
                <a16:creationId xmlns:a16="http://schemas.microsoft.com/office/drawing/2014/main" id="{8938273D-72D1-2723-D4EC-3A76776AB493}"/>
              </a:ext>
            </a:extLst>
          </p:cNvPr>
          <p:cNvSpPr txBox="1"/>
          <p:nvPr/>
        </p:nvSpPr>
        <p:spPr>
          <a:xfrm>
            <a:off x="259418" y="6448884"/>
            <a:ext cx="1906291" cy="276999"/>
          </a:xfrm>
          <a:prstGeom prst="rect">
            <a:avLst/>
          </a:prstGeom>
          <a:noFill/>
        </p:spPr>
        <p:txBody>
          <a:bodyPr wrap="none" rtlCol="0">
            <a:spAutoFit/>
          </a:bodyPr>
          <a:lstStyle/>
          <a:p>
            <a:r>
              <a:rPr lang="en-US" sz="1200" dirty="0">
                <a:latin typeface="+mj-lt"/>
              </a:rPr>
              <a:t>Source: URB Cyber Form</a:t>
            </a:r>
          </a:p>
        </p:txBody>
      </p:sp>
      <p:sp>
        <p:nvSpPr>
          <p:cNvPr id="9" name="Rectangle 8">
            <a:extLst>
              <a:ext uri="{FF2B5EF4-FFF2-40B4-BE49-F238E27FC236}">
                <a16:creationId xmlns:a16="http://schemas.microsoft.com/office/drawing/2014/main" id="{DB755884-8A0F-B4E9-548E-DC6EC0606251}"/>
              </a:ext>
            </a:extLst>
          </p:cNvPr>
          <p:cNvSpPr/>
          <p:nvPr/>
        </p:nvSpPr>
        <p:spPr>
          <a:xfrm>
            <a:off x="171324" y="2278055"/>
            <a:ext cx="6534276" cy="458916"/>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4B4362-C522-01EF-8C90-657E526E91B4}"/>
              </a:ext>
            </a:extLst>
          </p:cNvPr>
          <p:cNvSpPr/>
          <p:nvPr/>
        </p:nvSpPr>
        <p:spPr>
          <a:xfrm>
            <a:off x="390462" y="4568497"/>
            <a:ext cx="6534276" cy="900384"/>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66626D2-E136-2EB2-547A-FC90057CCA52}"/>
              </a:ext>
            </a:extLst>
          </p:cNvPr>
          <p:cNvPicPr>
            <a:picLocks noChangeAspect="1"/>
          </p:cNvPicPr>
          <p:nvPr/>
        </p:nvPicPr>
        <p:blipFill>
          <a:blip r:embed="rId6"/>
          <a:stretch>
            <a:fillRect/>
          </a:stretch>
        </p:blipFill>
        <p:spPr>
          <a:xfrm>
            <a:off x="7339945" y="2202710"/>
            <a:ext cx="4361416" cy="3238675"/>
          </a:xfrm>
          <a:prstGeom prst="rect">
            <a:avLst/>
          </a:prstGeom>
        </p:spPr>
      </p:pic>
      <p:sp>
        <p:nvSpPr>
          <p:cNvPr id="2" name="Freeform 12">
            <a:extLst>
              <a:ext uri="{FF2B5EF4-FFF2-40B4-BE49-F238E27FC236}">
                <a16:creationId xmlns:a16="http://schemas.microsoft.com/office/drawing/2014/main" id="{97C20949-08EC-F4EF-C4A9-810624C99FA2}"/>
              </a:ext>
            </a:extLst>
          </p:cNvPr>
          <p:cNvSpPr/>
          <p:nvPr/>
        </p:nvSpPr>
        <p:spPr>
          <a:xfrm>
            <a:off x="4399788" y="217424"/>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3600" b="1" kern="1200" dirty="0">
                <a:latin typeface="+mj-lt"/>
              </a:rPr>
              <a:t>Cyber</a:t>
            </a:r>
          </a:p>
        </p:txBody>
      </p:sp>
    </p:spTree>
    <p:extLst>
      <p:ext uri="{BB962C8B-B14F-4D97-AF65-F5344CB8AC3E}">
        <p14:creationId xmlns:p14="http://schemas.microsoft.com/office/powerpoint/2010/main" val="364969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2263-96FF-5BA5-2786-C23F84ADB762}"/>
              </a:ext>
            </a:extLst>
          </p:cNvPr>
          <p:cNvSpPr>
            <a:spLocks noGrp="1"/>
          </p:cNvSpPr>
          <p:nvPr>
            <p:ph type="title"/>
          </p:nvPr>
        </p:nvSpPr>
        <p:spPr/>
        <p:txBody>
          <a:bodyPr/>
          <a:lstStyle/>
          <a:p>
            <a:r>
              <a:rPr lang="en-US" dirty="0"/>
              <a:t>Disclaimer</a:t>
            </a:r>
          </a:p>
        </p:txBody>
      </p:sp>
      <p:sp>
        <p:nvSpPr>
          <p:cNvPr id="3" name="Slide Number Placeholder 2">
            <a:extLst>
              <a:ext uri="{FF2B5EF4-FFF2-40B4-BE49-F238E27FC236}">
                <a16:creationId xmlns:a16="http://schemas.microsoft.com/office/drawing/2014/main" id="{03ADA1CF-FDF6-7E7C-B681-F4EF6BBF2A97}"/>
              </a:ext>
            </a:extLst>
          </p:cNvPr>
          <p:cNvSpPr>
            <a:spLocks noGrp="1"/>
          </p:cNvSpPr>
          <p:nvPr>
            <p:ph type="sldNum" sz="quarter" idx="11"/>
          </p:nvPr>
        </p:nvSpPr>
        <p:spPr/>
        <p:txBody>
          <a:bodyPr/>
          <a:lstStyle/>
          <a:p>
            <a:fld id="{D6F6B0D7-6A7C-40DF-8925-381177903837}" type="slidenum">
              <a:rPr lang="en-GB" smtClean="0"/>
              <a:t>2</a:t>
            </a:fld>
            <a:endParaRPr lang="en-GB"/>
          </a:p>
        </p:txBody>
      </p:sp>
      <p:sp>
        <p:nvSpPr>
          <p:cNvPr id="4" name="Content Placeholder 3">
            <a:extLst>
              <a:ext uri="{FF2B5EF4-FFF2-40B4-BE49-F238E27FC236}">
                <a16:creationId xmlns:a16="http://schemas.microsoft.com/office/drawing/2014/main" id="{76B4B36E-F461-B8D6-4889-36ED39873516}"/>
              </a:ext>
            </a:extLst>
          </p:cNvPr>
          <p:cNvSpPr>
            <a:spLocks noGrp="1"/>
          </p:cNvSpPr>
          <p:nvPr>
            <p:ph idx="1"/>
          </p:nvPr>
        </p:nvSpPr>
        <p:spPr/>
        <p:txBody>
          <a:bodyPr/>
          <a:lstStyle/>
          <a:p>
            <a:pPr marL="304793" indent="0" algn="ctr">
              <a:buNone/>
            </a:pPr>
            <a:endParaRPr lang="en-US" dirty="0">
              <a:latin typeface="+mj-lt"/>
            </a:endParaRPr>
          </a:p>
          <a:p>
            <a:pPr marL="304793" indent="0" algn="ctr">
              <a:buNone/>
            </a:pPr>
            <a:endParaRPr lang="en-US" dirty="0">
              <a:latin typeface="+mj-lt"/>
            </a:endParaRPr>
          </a:p>
          <a:p>
            <a:pPr marL="304793" indent="0" algn="ctr">
              <a:buNone/>
            </a:pPr>
            <a:r>
              <a:rPr lang="en-US" sz="2800" dirty="0">
                <a:latin typeface="+mj-lt"/>
              </a:rPr>
              <a:t>The views and opinions expressed in this panel and in these slides are those of the speakers and do not necessarily reflect the views or positions of any organizations or entities they represent.</a:t>
            </a:r>
          </a:p>
        </p:txBody>
      </p:sp>
    </p:spTree>
    <p:extLst>
      <p:ext uri="{BB962C8B-B14F-4D97-AF65-F5344CB8AC3E}">
        <p14:creationId xmlns:p14="http://schemas.microsoft.com/office/powerpoint/2010/main" val="328936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
            <a:extLst>
              <a:ext uri="{FF2B5EF4-FFF2-40B4-BE49-F238E27FC236}">
                <a16:creationId xmlns:a16="http://schemas.microsoft.com/office/drawing/2014/main" id="{B624DC5D-4604-299C-0D95-A679F877B7DB}"/>
              </a:ext>
            </a:extLst>
          </p:cNvPr>
          <p:cNvSpPr/>
          <p:nvPr/>
        </p:nvSpPr>
        <p:spPr>
          <a:xfrm>
            <a:off x="4399788" y="232214"/>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3600" b="1" kern="1200" dirty="0">
                <a:latin typeface="+mj-lt"/>
              </a:rPr>
              <a:t>Errors &amp; Omissions</a:t>
            </a:r>
          </a:p>
        </p:txBody>
      </p:sp>
      <p:sp>
        <p:nvSpPr>
          <p:cNvPr id="12" name="TextBox 11">
            <a:extLst>
              <a:ext uri="{FF2B5EF4-FFF2-40B4-BE49-F238E27FC236}">
                <a16:creationId xmlns:a16="http://schemas.microsoft.com/office/drawing/2014/main" id="{DD27DCFA-6728-74D9-1F96-688CE6FA00DC}"/>
              </a:ext>
            </a:extLst>
          </p:cNvPr>
          <p:cNvSpPr txBox="1"/>
          <p:nvPr/>
        </p:nvSpPr>
        <p:spPr>
          <a:xfrm>
            <a:off x="447041" y="1938866"/>
            <a:ext cx="10988604" cy="954107"/>
          </a:xfrm>
          <a:prstGeom prst="rect">
            <a:avLst/>
          </a:prstGeom>
          <a:noFill/>
        </p:spPr>
        <p:txBody>
          <a:bodyPr wrap="square" rtlCol="0">
            <a:spAutoFit/>
          </a:bodyPr>
          <a:lstStyle/>
          <a:p>
            <a:r>
              <a:rPr lang="en-US" sz="2800" dirty="0">
                <a:latin typeface="+mj-lt"/>
              </a:rPr>
              <a:t>Technology E&amp;O Policies tend to cover tech-related businesses </a:t>
            </a:r>
          </a:p>
          <a:p>
            <a:pPr marL="342900" indent="-342900">
              <a:buFont typeface="Arial" panose="020B0604020202020204" pitchFamily="34" charset="0"/>
              <a:buChar char="•"/>
            </a:pPr>
            <a:endParaRPr lang="en-US" sz="2800" b="1" dirty="0">
              <a:latin typeface="+mj-lt"/>
            </a:endParaRPr>
          </a:p>
        </p:txBody>
      </p:sp>
      <p:pic>
        <p:nvPicPr>
          <p:cNvPr id="7" name="Picture 6">
            <a:extLst>
              <a:ext uri="{FF2B5EF4-FFF2-40B4-BE49-F238E27FC236}">
                <a16:creationId xmlns:a16="http://schemas.microsoft.com/office/drawing/2014/main" id="{E12B5F5B-51D4-78BB-1F5F-A0B43FF38864}"/>
              </a:ext>
            </a:extLst>
          </p:cNvPr>
          <p:cNvPicPr>
            <a:picLocks noChangeAspect="1"/>
          </p:cNvPicPr>
          <p:nvPr/>
        </p:nvPicPr>
        <p:blipFill>
          <a:blip r:embed="rId3"/>
          <a:stretch>
            <a:fillRect/>
          </a:stretch>
        </p:blipFill>
        <p:spPr>
          <a:xfrm>
            <a:off x="6315785" y="2585197"/>
            <a:ext cx="5255787" cy="3539430"/>
          </a:xfrm>
          <a:prstGeom prst="rect">
            <a:avLst/>
          </a:prstGeom>
        </p:spPr>
      </p:pic>
      <p:sp>
        <p:nvSpPr>
          <p:cNvPr id="8" name="TextBox 7">
            <a:extLst>
              <a:ext uri="{FF2B5EF4-FFF2-40B4-BE49-F238E27FC236}">
                <a16:creationId xmlns:a16="http://schemas.microsoft.com/office/drawing/2014/main" id="{A1B03129-09D6-0CE2-D28B-A2C626D87F7B}"/>
              </a:ext>
            </a:extLst>
          </p:cNvPr>
          <p:cNvSpPr txBox="1"/>
          <p:nvPr/>
        </p:nvSpPr>
        <p:spPr>
          <a:xfrm>
            <a:off x="512168" y="2246643"/>
            <a:ext cx="5803617" cy="4154984"/>
          </a:xfrm>
          <a:prstGeom prst="rect">
            <a:avLst/>
          </a:prstGeom>
          <a:noFill/>
        </p:spPr>
        <p:txBody>
          <a:bodyPr wrap="square" rtlCol="0">
            <a:spAutoFit/>
          </a:bodyPr>
          <a:lstStyle/>
          <a:p>
            <a:endParaRPr lang="en-US" sz="2400" dirty="0">
              <a:latin typeface="+mj-lt"/>
            </a:endParaRPr>
          </a:p>
          <a:p>
            <a:r>
              <a:rPr lang="en-US" sz="2400" dirty="0">
                <a:latin typeface="+mj-lt"/>
              </a:rPr>
              <a:t>Usually covers:</a:t>
            </a:r>
          </a:p>
          <a:p>
            <a:pPr marL="342900" indent="-342900">
              <a:buFont typeface="Arial" panose="020B0604020202020204" pitchFamily="34" charset="0"/>
              <a:buChar char="•"/>
            </a:pPr>
            <a:r>
              <a:rPr lang="en-US" sz="2400" dirty="0">
                <a:latin typeface="+mj-lt"/>
              </a:rPr>
              <a:t>Breach of warranty</a:t>
            </a:r>
          </a:p>
          <a:p>
            <a:pPr marL="342900" indent="-342900">
              <a:buFont typeface="Arial" panose="020B0604020202020204" pitchFamily="34" charset="0"/>
              <a:buChar char="•"/>
            </a:pPr>
            <a:r>
              <a:rPr lang="en-US" sz="2400" dirty="0">
                <a:latin typeface="+mj-lt"/>
              </a:rPr>
              <a:t>Breach of contract</a:t>
            </a:r>
          </a:p>
          <a:p>
            <a:pPr marL="342900" indent="-342900">
              <a:buFont typeface="Arial" panose="020B0604020202020204" pitchFamily="34" charset="0"/>
              <a:buChar char="•"/>
            </a:pPr>
            <a:r>
              <a:rPr lang="en-US" sz="2400" dirty="0">
                <a:latin typeface="+mj-lt"/>
              </a:rPr>
              <a:t>Negligence</a:t>
            </a:r>
          </a:p>
          <a:p>
            <a:pPr marL="342900" indent="-342900">
              <a:buFont typeface="Arial" panose="020B0604020202020204" pitchFamily="34" charset="0"/>
              <a:buChar char="•"/>
            </a:pPr>
            <a:r>
              <a:rPr lang="en-US" sz="2400" dirty="0">
                <a:latin typeface="+mj-lt"/>
              </a:rPr>
              <a:t>Misrepresentation</a:t>
            </a:r>
          </a:p>
          <a:p>
            <a:pPr marL="342900" indent="-342900">
              <a:buFont typeface="Arial" panose="020B0604020202020204" pitchFamily="34" charset="0"/>
              <a:buChar char="•"/>
            </a:pPr>
            <a:r>
              <a:rPr lang="en-US" sz="2400" dirty="0">
                <a:latin typeface="+mj-lt"/>
              </a:rPr>
              <a:t>Copyright infringement</a:t>
            </a:r>
            <a:r>
              <a:rPr lang="en-US" sz="2400" b="1" dirty="0">
                <a:latin typeface="+mj-lt"/>
              </a:rPr>
              <a:t> </a:t>
            </a:r>
          </a:p>
          <a:p>
            <a:pPr marL="342900" indent="-342900">
              <a:buFont typeface="Arial" panose="020B0604020202020204" pitchFamily="34" charset="0"/>
              <a:buChar char="•"/>
            </a:pPr>
            <a:r>
              <a:rPr lang="en-US" sz="2400" dirty="0">
                <a:latin typeface="+mj-lt"/>
              </a:rPr>
              <a:t>Privacy breaches and failure to comply with privacy regulations/unfair or deceptive trade practices</a:t>
            </a:r>
          </a:p>
          <a:p>
            <a:endParaRPr lang="en-US" dirty="0"/>
          </a:p>
        </p:txBody>
      </p:sp>
    </p:spTree>
    <p:extLst>
      <p:ext uri="{BB962C8B-B14F-4D97-AF65-F5344CB8AC3E}">
        <p14:creationId xmlns:p14="http://schemas.microsoft.com/office/powerpoint/2010/main" val="1520754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
            <a:extLst>
              <a:ext uri="{FF2B5EF4-FFF2-40B4-BE49-F238E27FC236}">
                <a16:creationId xmlns:a16="http://schemas.microsoft.com/office/drawing/2014/main" id="{B624DC5D-4604-299C-0D95-A679F877B7DB}"/>
              </a:ext>
            </a:extLst>
          </p:cNvPr>
          <p:cNvSpPr/>
          <p:nvPr/>
        </p:nvSpPr>
        <p:spPr>
          <a:xfrm>
            <a:off x="4399788" y="232214"/>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3600" b="1" kern="1200" dirty="0">
                <a:latin typeface="+mj-lt"/>
              </a:rPr>
              <a:t>Errors &amp; Omissions</a:t>
            </a:r>
          </a:p>
        </p:txBody>
      </p:sp>
      <p:sp>
        <p:nvSpPr>
          <p:cNvPr id="11" name="TextBox 10">
            <a:extLst>
              <a:ext uri="{FF2B5EF4-FFF2-40B4-BE49-F238E27FC236}">
                <a16:creationId xmlns:a16="http://schemas.microsoft.com/office/drawing/2014/main" id="{7CDDEB13-B57D-702D-0971-82A31FBB40DB}"/>
              </a:ext>
            </a:extLst>
          </p:cNvPr>
          <p:cNvSpPr txBox="1"/>
          <p:nvPr/>
        </p:nvSpPr>
        <p:spPr>
          <a:xfrm>
            <a:off x="447040" y="1506617"/>
            <a:ext cx="11297919" cy="2554545"/>
          </a:xfrm>
          <a:prstGeom prst="rect">
            <a:avLst/>
          </a:prstGeom>
          <a:noFill/>
        </p:spPr>
        <p:txBody>
          <a:bodyPr wrap="square" rtlCol="0">
            <a:spAutoFit/>
          </a:bodyPr>
          <a:lstStyle/>
          <a:p>
            <a:r>
              <a:rPr lang="en-US" sz="2000" b="1" dirty="0"/>
              <a:t>Media Liability Coverage</a:t>
            </a:r>
          </a:p>
          <a:p>
            <a:endParaRPr lang="en-US" sz="2000" dirty="0"/>
          </a:p>
          <a:p>
            <a:r>
              <a:rPr lang="en-US" sz="2000" b="1" dirty="0">
                <a:highlight>
                  <a:srgbClr val="FFFF00"/>
                </a:highlight>
              </a:rPr>
              <a:t>We</a:t>
            </a:r>
            <a:r>
              <a:rPr lang="en-US" sz="2000" dirty="0">
                <a:highlight>
                  <a:srgbClr val="FFFF00"/>
                </a:highlight>
              </a:rPr>
              <a:t> shall pay on</a:t>
            </a:r>
            <a:r>
              <a:rPr lang="en-US" sz="2000" b="1" dirty="0">
                <a:highlight>
                  <a:srgbClr val="FFFF00"/>
                </a:highlight>
              </a:rPr>
              <a:t> your</a:t>
            </a:r>
            <a:r>
              <a:rPr lang="en-US" sz="2000" dirty="0">
                <a:highlight>
                  <a:srgbClr val="FFFF00"/>
                </a:highlight>
              </a:rPr>
              <a:t> behalf all sums</a:t>
            </a:r>
            <a:r>
              <a:rPr lang="en-US" sz="2000" dirty="0"/>
              <a:t>, not exceeding the limits of insurance and in excess of the applicable deductible set forth in the Declarations, for which</a:t>
            </a:r>
            <a:r>
              <a:rPr lang="en-US" sz="2000" dirty="0">
                <a:highlight>
                  <a:srgbClr val="FFFF00"/>
                </a:highlight>
              </a:rPr>
              <a:t> </a:t>
            </a:r>
            <a:r>
              <a:rPr lang="en-US" sz="2000" b="1" dirty="0">
                <a:highlight>
                  <a:srgbClr val="FFFF00"/>
                </a:highlight>
              </a:rPr>
              <a:t>you</a:t>
            </a:r>
            <a:r>
              <a:rPr lang="en-US" sz="2000" dirty="0">
                <a:highlight>
                  <a:srgbClr val="FFFF00"/>
                </a:highlight>
              </a:rPr>
              <a:t> shall become legally obligated to pay as </a:t>
            </a:r>
            <a:r>
              <a:rPr lang="en-US" sz="2000" b="1" dirty="0">
                <a:highlight>
                  <a:srgbClr val="FFFF00"/>
                </a:highlight>
              </a:rPr>
              <a:t>damages</a:t>
            </a:r>
            <a:r>
              <a:rPr lang="en-US" sz="2000" dirty="0"/>
              <a:t> resulting from any claim first made against </a:t>
            </a:r>
            <a:r>
              <a:rPr lang="en-US" sz="2000" b="1" dirty="0"/>
              <a:t>you </a:t>
            </a:r>
            <a:r>
              <a:rPr lang="en-US" sz="2000" dirty="0"/>
              <a:t>during the </a:t>
            </a:r>
            <a:r>
              <a:rPr lang="en-US" sz="2000" b="1" dirty="0"/>
              <a:t>policy period</a:t>
            </a:r>
            <a:r>
              <a:rPr lang="en-US" sz="2000" dirty="0"/>
              <a:t> or any subsequent extended reporting period </a:t>
            </a:r>
            <a:r>
              <a:rPr lang="en-US" sz="2000" dirty="0">
                <a:highlight>
                  <a:srgbClr val="FFFF00"/>
                </a:highlight>
              </a:rPr>
              <a:t>arising out of a </a:t>
            </a:r>
            <a:r>
              <a:rPr lang="en-US" sz="2000" b="1" dirty="0">
                <a:highlight>
                  <a:srgbClr val="FFFF00"/>
                </a:highlight>
              </a:rPr>
              <a:t>media wrongful incident</a:t>
            </a:r>
            <a:r>
              <a:rPr lang="en-US" sz="2000" dirty="0">
                <a:highlight>
                  <a:srgbClr val="FFFF00"/>
                </a:highlight>
              </a:rPr>
              <a:t> </a:t>
            </a:r>
            <a:r>
              <a:rPr lang="en-US" sz="2000" dirty="0"/>
              <a:t>in connection with </a:t>
            </a:r>
            <a:r>
              <a:rPr lang="en-US" sz="2000" b="1" dirty="0"/>
              <a:t>scheduled media</a:t>
            </a:r>
            <a:r>
              <a:rPr lang="en-US" sz="2000" dirty="0"/>
              <a:t> and committed after the retroactive date stated in ITEM 4 in the Declarations and prior to the end of the </a:t>
            </a:r>
            <a:r>
              <a:rPr lang="en-US" sz="2000" b="1" dirty="0"/>
              <a:t>policy period </a:t>
            </a:r>
            <a:r>
              <a:rPr lang="en-US" sz="2000" dirty="0"/>
              <a:t>provided that:</a:t>
            </a:r>
          </a:p>
        </p:txBody>
      </p:sp>
      <p:sp>
        <p:nvSpPr>
          <p:cNvPr id="12" name="TextBox 11">
            <a:extLst>
              <a:ext uri="{FF2B5EF4-FFF2-40B4-BE49-F238E27FC236}">
                <a16:creationId xmlns:a16="http://schemas.microsoft.com/office/drawing/2014/main" id="{DD27DCFA-6728-74D9-1F96-688CE6FA00DC}"/>
              </a:ext>
            </a:extLst>
          </p:cNvPr>
          <p:cNvSpPr txBox="1"/>
          <p:nvPr/>
        </p:nvSpPr>
        <p:spPr>
          <a:xfrm>
            <a:off x="427341" y="4747191"/>
            <a:ext cx="11297919" cy="1015663"/>
          </a:xfrm>
          <a:prstGeom prst="rect">
            <a:avLst/>
          </a:prstGeom>
          <a:noFill/>
        </p:spPr>
        <p:txBody>
          <a:bodyPr wrap="square" rtlCol="0">
            <a:spAutoFit/>
          </a:bodyPr>
          <a:lstStyle/>
          <a:p>
            <a:r>
              <a:rPr lang="en-US" sz="2000" dirty="0"/>
              <a:t>This policy does not apply to any </a:t>
            </a:r>
            <a:r>
              <a:rPr lang="en-US" sz="2000" b="1" dirty="0"/>
              <a:t>claim </a:t>
            </a:r>
            <a:r>
              <a:rPr lang="en-US" sz="2000" dirty="0"/>
              <a:t>or </a:t>
            </a:r>
            <a:r>
              <a:rPr lang="en-US" sz="2000" b="1" dirty="0"/>
              <a:t>claim expenses:</a:t>
            </a:r>
            <a:endParaRPr lang="en-US" sz="2000" dirty="0"/>
          </a:p>
          <a:p>
            <a:r>
              <a:rPr lang="en-US" sz="2000" b="1" dirty="0"/>
              <a:t>A. </a:t>
            </a:r>
            <a:r>
              <a:rPr lang="en-US" sz="2000" dirty="0"/>
              <a:t> Arising out of, resulting from, based upon or in consequence of, </a:t>
            </a:r>
            <a:r>
              <a:rPr lang="en-US" sz="2000" dirty="0">
                <a:highlight>
                  <a:srgbClr val="FFFF00"/>
                </a:highlight>
              </a:rPr>
              <a:t>directly or indirectly, any actual or alleged copyright infringement arising from software or computer hardware</a:t>
            </a:r>
            <a:r>
              <a:rPr lang="en-US" sz="2000" dirty="0"/>
              <a:t>.”</a:t>
            </a:r>
            <a:endParaRPr lang="en-US" sz="2000" b="1" dirty="0"/>
          </a:p>
        </p:txBody>
      </p:sp>
      <p:sp>
        <p:nvSpPr>
          <p:cNvPr id="3" name="TextBox 2">
            <a:extLst>
              <a:ext uri="{FF2B5EF4-FFF2-40B4-BE49-F238E27FC236}">
                <a16:creationId xmlns:a16="http://schemas.microsoft.com/office/drawing/2014/main" id="{A0B67095-7CF4-AC93-F6CE-97B8240423C0}"/>
              </a:ext>
            </a:extLst>
          </p:cNvPr>
          <p:cNvSpPr txBox="1"/>
          <p:nvPr/>
        </p:nvSpPr>
        <p:spPr>
          <a:xfrm>
            <a:off x="259418" y="6448884"/>
            <a:ext cx="4020652" cy="276999"/>
          </a:xfrm>
          <a:prstGeom prst="rect">
            <a:avLst/>
          </a:prstGeom>
          <a:noFill/>
        </p:spPr>
        <p:txBody>
          <a:bodyPr wrap="none" rtlCol="0">
            <a:spAutoFit/>
          </a:bodyPr>
          <a:lstStyle/>
          <a:p>
            <a:r>
              <a:rPr lang="en-US" sz="1200" dirty="0">
                <a:latin typeface="+mj-lt"/>
              </a:rPr>
              <a:t>Source: Philadelphia Media Liability Endorsement Form</a:t>
            </a:r>
          </a:p>
        </p:txBody>
      </p:sp>
    </p:spTree>
    <p:extLst>
      <p:ext uri="{BB962C8B-B14F-4D97-AF65-F5344CB8AC3E}">
        <p14:creationId xmlns:p14="http://schemas.microsoft.com/office/powerpoint/2010/main" val="123355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7B6D3B-A6B1-9405-0172-910C2775A1B0}"/>
              </a:ext>
            </a:extLst>
          </p:cNvPr>
          <p:cNvPicPr>
            <a:picLocks noChangeAspect="1"/>
          </p:cNvPicPr>
          <p:nvPr/>
        </p:nvPicPr>
        <p:blipFill>
          <a:blip r:embed="rId3"/>
          <a:stretch>
            <a:fillRect/>
          </a:stretch>
        </p:blipFill>
        <p:spPr>
          <a:xfrm>
            <a:off x="0" y="1419270"/>
            <a:ext cx="6622976" cy="3146663"/>
          </a:xfrm>
          <a:prstGeom prst="rect">
            <a:avLst/>
          </a:prstGeom>
        </p:spPr>
      </p:pic>
      <p:sp>
        <p:nvSpPr>
          <p:cNvPr id="2" name="Freeform 16">
            <a:extLst>
              <a:ext uri="{FF2B5EF4-FFF2-40B4-BE49-F238E27FC236}">
                <a16:creationId xmlns:a16="http://schemas.microsoft.com/office/drawing/2014/main" id="{9CF623BA-86D9-C6E2-FF09-9902B6E8CE2A}"/>
              </a:ext>
            </a:extLst>
          </p:cNvPr>
          <p:cNvSpPr/>
          <p:nvPr/>
        </p:nvSpPr>
        <p:spPr>
          <a:xfrm>
            <a:off x="4399788" y="150934"/>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3600" b="1" kern="1200" dirty="0">
                <a:latin typeface="+mj-lt"/>
              </a:rPr>
              <a:t>Directors &amp; Officers</a:t>
            </a:r>
          </a:p>
        </p:txBody>
      </p:sp>
      <p:sp>
        <p:nvSpPr>
          <p:cNvPr id="3" name="TextBox 2">
            <a:extLst>
              <a:ext uri="{FF2B5EF4-FFF2-40B4-BE49-F238E27FC236}">
                <a16:creationId xmlns:a16="http://schemas.microsoft.com/office/drawing/2014/main" id="{7516CB02-53E6-2FE5-E0DE-EABA675E0F6A}"/>
              </a:ext>
            </a:extLst>
          </p:cNvPr>
          <p:cNvSpPr txBox="1"/>
          <p:nvPr/>
        </p:nvSpPr>
        <p:spPr>
          <a:xfrm>
            <a:off x="259418" y="6448884"/>
            <a:ext cx="2071401" cy="276999"/>
          </a:xfrm>
          <a:prstGeom prst="rect">
            <a:avLst/>
          </a:prstGeom>
          <a:noFill/>
        </p:spPr>
        <p:txBody>
          <a:bodyPr wrap="none" rtlCol="0">
            <a:spAutoFit/>
          </a:bodyPr>
          <a:lstStyle/>
          <a:p>
            <a:r>
              <a:rPr lang="en-US" sz="1200" dirty="0">
                <a:latin typeface="+mj-lt"/>
              </a:rPr>
              <a:t>Source: Beazley D&amp;O Form </a:t>
            </a:r>
          </a:p>
        </p:txBody>
      </p:sp>
      <p:grpSp>
        <p:nvGrpSpPr>
          <p:cNvPr id="10" name="Group 9">
            <a:extLst>
              <a:ext uri="{FF2B5EF4-FFF2-40B4-BE49-F238E27FC236}">
                <a16:creationId xmlns:a16="http://schemas.microsoft.com/office/drawing/2014/main" id="{293954B5-6AA9-AA01-06E7-71E93FF69D17}"/>
              </a:ext>
            </a:extLst>
          </p:cNvPr>
          <p:cNvGrpSpPr/>
          <p:nvPr/>
        </p:nvGrpSpPr>
        <p:grpSpPr>
          <a:xfrm>
            <a:off x="6278614" y="1826775"/>
            <a:ext cx="5665032" cy="1304326"/>
            <a:chOff x="2882719" y="4538425"/>
            <a:chExt cx="5752341" cy="1324428"/>
          </a:xfrm>
        </p:grpSpPr>
        <p:pic>
          <p:nvPicPr>
            <p:cNvPr id="6" name="Picture 5">
              <a:extLst>
                <a:ext uri="{FF2B5EF4-FFF2-40B4-BE49-F238E27FC236}">
                  <a16:creationId xmlns:a16="http://schemas.microsoft.com/office/drawing/2014/main" id="{EACBBF47-B1CA-E3AD-6B2E-BE31BD8F8D98}"/>
                </a:ext>
              </a:extLst>
            </p:cNvPr>
            <p:cNvPicPr>
              <a:picLocks noChangeAspect="1"/>
            </p:cNvPicPr>
            <p:nvPr/>
          </p:nvPicPr>
          <p:blipFill rotWithShape="1">
            <a:blip r:embed="rId4"/>
            <a:srcRect l="9029" t="78434" r="9061"/>
            <a:stretch/>
          </p:blipFill>
          <p:spPr>
            <a:xfrm>
              <a:off x="3453840" y="4967110"/>
              <a:ext cx="5181218" cy="895743"/>
            </a:xfrm>
            <a:prstGeom prst="rect">
              <a:avLst/>
            </a:prstGeom>
          </p:spPr>
        </p:pic>
        <p:pic>
          <p:nvPicPr>
            <p:cNvPr id="8" name="Picture 7">
              <a:extLst>
                <a:ext uri="{FF2B5EF4-FFF2-40B4-BE49-F238E27FC236}">
                  <a16:creationId xmlns:a16="http://schemas.microsoft.com/office/drawing/2014/main" id="{32A2F5BB-F7E5-AF87-4FA5-F0059200756B}"/>
                </a:ext>
              </a:extLst>
            </p:cNvPr>
            <p:cNvPicPr>
              <a:picLocks noChangeAspect="1"/>
            </p:cNvPicPr>
            <p:nvPr/>
          </p:nvPicPr>
          <p:blipFill rotWithShape="1">
            <a:blip r:embed="rId4"/>
            <a:srcRect r="9061" b="89679"/>
            <a:stretch/>
          </p:blipFill>
          <p:spPr>
            <a:xfrm>
              <a:off x="2882719" y="4538425"/>
              <a:ext cx="5752341" cy="428685"/>
            </a:xfrm>
            <a:prstGeom prst="rect">
              <a:avLst/>
            </a:prstGeom>
          </p:spPr>
        </p:pic>
      </p:grpSp>
      <p:pic>
        <p:nvPicPr>
          <p:cNvPr id="12" name="Picture 11">
            <a:extLst>
              <a:ext uri="{FF2B5EF4-FFF2-40B4-BE49-F238E27FC236}">
                <a16:creationId xmlns:a16="http://schemas.microsoft.com/office/drawing/2014/main" id="{59397E49-9F21-E801-21D1-B08A4374C2AB}"/>
              </a:ext>
            </a:extLst>
          </p:cNvPr>
          <p:cNvPicPr>
            <a:picLocks noChangeAspect="1"/>
          </p:cNvPicPr>
          <p:nvPr/>
        </p:nvPicPr>
        <p:blipFill>
          <a:blip r:embed="rId5"/>
          <a:stretch>
            <a:fillRect/>
          </a:stretch>
        </p:blipFill>
        <p:spPr>
          <a:xfrm>
            <a:off x="6547791" y="3416917"/>
            <a:ext cx="5102578" cy="2662215"/>
          </a:xfrm>
          <a:prstGeom prst="rect">
            <a:avLst/>
          </a:prstGeom>
        </p:spPr>
      </p:pic>
      <p:sp>
        <p:nvSpPr>
          <p:cNvPr id="15" name="Rectangle 14">
            <a:extLst>
              <a:ext uri="{FF2B5EF4-FFF2-40B4-BE49-F238E27FC236}">
                <a16:creationId xmlns:a16="http://schemas.microsoft.com/office/drawing/2014/main" id="{A4C2DB9A-8574-1B0F-58CD-2B2D7CAA7E79}"/>
              </a:ext>
            </a:extLst>
          </p:cNvPr>
          <p:cNvSpPr/>
          <p:nvPr/>
        </p:nvSpPr>
        <p:spPr>
          <a:xfrm>
            <a:off x="7283324" y="3726900"/>
            <a:ext cx="4141032" cy="458916"/>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99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9CF623BA-86D9-C6E2-FF09-9902B6E8CE2A}"/>
              </a:ext>
            </a:extLst>
          </p:cNvPr>
          <p:cNvSpPr/>
          <p:nvPr/>
        </p:nvSpPr>
        <p:spPr>
          <a:xfrm>
            <a:off x="4399788" y="150934"/>
            <a:ext cx="3392424" cy="1545336"/>
          </a:xfrm>
          <a:custGeom>
            <a:avLst/>
            <a:gdLst>
              <a:gd name="connsiteX0" fmla="*/ 0 w 1779204"/>
              <a:gd name="connsiteY0" fmla="*/ 0 h 1176260"/>
              <a:gd name="connsiteX1" fmla="*/ 1779204 w 1779204"/>
              <a:gd name="connsiteY1" fmla="*/ 0 h 1176260"/>
              <a:gd name="connsiteX2" fmla="*/ 1779204 w 1779204"/>
              <a:gd name="connsiteY2" fmla="*/ 1176260 h 1176260"/>
              <a:gd name="connsiteX3" fmla="*/ 0 w 1779204"/>
              <a:gd name="connsiteY3" fmla="*/ 1176260 h 1176260"/>
              <a:gd name="connsiteX4" fmla="*/ 0 w 1779204"/>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204" h="1176260">
                <a:moveTo>
                  <a:pt x="0" y="0"/>
                </a:moveTo>
                <a:lnTo>
                  <a:pt x="1779204" y="0"/>
                </a:lnTo>
                <a:lnTo>
                  <a:pt x="1779204"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3600" b="1" kern="1200" dirty="0">
                <a:latin typeface="+mj-lt"/>
              </a:rPr>
              <a:t>Directors &amp; Officers</a:t>
            </a:r>
          </a:p>
        </p:txBody>
      </p:sp>
      <p:pic>
        <p:nvPicPr>
          <p:cNvPr id="5" name="Picture 4">
            <a:extLst>
              <a:ext uri="{FF2B5EF4-FFF2-40B4-BE49-F238E27FC236}">
                <a16:creationId xmlns:a16="http://schemas.microsoft.com/office/drawing/2014/main" id="{6E0866C4-97BA-CD71-E66A-9CC010ABDBBD}"/>
              </a:ext>
            </a:extLst>
          </p:cNvPr>
          <p:cNvPicPr>
            <a:picLocks noChangeAspect="1"/>
          </p:cNvPicPr>
          <p:nvPr/>
        </p:nvPicPr>
        <p:blipFill>
          <a:blip r:embed="rId3"/>
          <a:stretch>
            <a:fillRect/>
          </a:stretch>
        </p:blipFill>
        <p:spPr>
          <a:xfrm>
            <a:off x="5885654" y="3117806"/>
            <a:ext cx="5696745" cy="1905266"/>
          </a:xfrm>
          <a:prstGeom prst="rect">
            <a:avLst/>
          </a:prstGeom>
        </p:spPr>
      </p:pic>
      <p:pic>
        <p:nvPicPr>
          <p:cNvPr id="7" name="Picture 6">
            <a:extLst>
              <a:ext uri="{FF2B5EF4-FFF2-40B4-BE49-F238E27FC236}">
                <a16:creationId xmlns:a16="http://schemas.microsoft.com/office/drawing/2014/main" id="{3573D200-6B8A-9EC1-2AFF-783A767EE8B1}"/>
              </a:ext>
            </a:extLst>
          </p:cNvPr>
          <p:cNvPicPr>
            <a:picLocks noChangeAspect="1"/>
          </p:cNvPicPr>
          <p:nvPr/>
        </p:nvPicPr>
        <p:blipFill rotWithShape="1">
          <a:blip r:embed="rId4"/>
          <a:srcRect t="21761"/>
          <a:stretch/>
        </p:blipFill>
        <p:spPr>
          <a:xfrm>
            <a:off x="6306347" y="2698044"/>
            <a:ext cx="1714739" cy="335399"/>
          </a:xfrm>
          <a:prstGeom prst="rect">
            <a:avLst/>
          </a:prstGeom>
        </p:spPr>
      </p:pic>
      <p:sp>
        <p:nvSpPr>
          <p:cNvPr id="3" name="TextBox 2">
            <a:extLst>
              <a:ext uri="{FF2B5EF4-FFF2-40B4-BE49-F238E27FC236}">
                <a16:creationId xmlns:a16="http://schemas.microsoft.com/office/drawing/2014/main" id="{7516CB02-53E6-2FE5-E0DE-EABA675E0F6A}"/>
              </a:ext>
            </a:extLst>
          </p:cNvPr>
          <p:cNvSpPr txBox="1"/>
          <p:nvPr/>
        </p:nvSpPr>
        <p:spPr>
          <a:xfrm>
            <a:off x="259418" y="6448884"/>
            <a:ext cx="2071401" cy="276999"/>
          </a:xfrm>
          <a:prstGeom prst="rect">
            <a:avLst/>
          </a:prstGeom>
          <a:noFill/>
        </p:spPr>
        <p:txBody>
          <a:bodyPr wrap="none" rtlCol="0">
            <a:spAutoFit/>
          </a:bodyPr>
          <a:lstStyle/>
          <a:p>
            <a:r>
              <a:rPr lang="en-US" sz="1200" dirty="0">
                <a:latin typeface="+mj-lt"/>
              </a:rPr>
              <a:t>Source: Beazley D&amp;O Form </a:t>
            </a:r>
          </a:p>
        </p:txBody>
      </p:sp>
      <p:pic>
        <p:nvPicPr>
          <p:cNvPr id="11" name="Picture 10">
            <a:extLst>
              <a:ext uri="{FF2B5EF4-FFF2-40B4-BE49-F238E27FC236}">
                <a16:creationId xmlns:a16="http://schemas.microsoft.com/office/drawing/2014/main" id="{2577342F-1BF2-28D1-0368-18901782F9DB}"/>
              </a:ext>
            </a:extLst>
          </p:cNvPr>
          <p:cNvPicPr>
            <a:picLocks noChangeAspect="1"/>
          </p:cNvPicPr>
          <p:nvPr/>
        </p:nvPicPr>
        <p:blipFill>
          <a:blip r:embed="rId5"/>
          <a:stretch>
            <a:fillRect/>
          </a:stretch>
        </p:blipFill>
        <p:spPr>
          <a:xfrm>
            <a:off x="394918" y="2407163"/>
            <a:ext cx="5306165" cy="2743583"/>
          </a:xfrm>
          <a:prstGeom prst="rect">
            <a:avLst/>
          </a:prstGeom>
        </p:spPr>
      </p:pic>
    </p:spTree>
    <p:extLst>
      <p:ext uri="{BB962C8B-B14F-4D97-AF65-F5344CB8AC3E}">
        <p14:creationId xmlns:p14="http://schemas.microsoft.com/office/powerpoint/2010/main" val="345903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D34D0-4C8A-7B0E-5253-F7C79D7449E1}"/>
              </a:ext>
            </a:extLst>
          </p:cNvPr>
          <p:cNvPicPr>
            <a:picLocks noChangeAspect="1"/>
          </p:cNvPicPr>
          <p:nvPr/>
        </p:nvPicPr>
        <p:blipFill>
          <a:blip r:embed="rId3"/>
          <a:stretch>
            <a:fillRect/>
          </a:stretch>
        </p:blipFill>
        <p:spPr>
          <a:xfrm>
            <a:off x="5150972" y="2049919"/>
            <a:ext cx="6983129" cy="824397"/>
          </a:xfrm>
          <a:prstGeom prst="rect">
            <a:avLst/>
          </a:prstGeom>
        </p:spPr>
      </p:pic>
      <p:sp>
        <p:nvSpPr>
          <p:cNvPr id="2" name="Freeform 10">
            <a:extLst>
              <a:ext uri="{FF2B5EF4-FFF2-40B4-BE49-F238E27FC236}">
                <a16:creationId xmlns:a16="http://schemas.microsoft.com/office/drawing/2014/main" id="{F097870E-95EC-5E9D-15D8-A77860D12271}"/>
              </a:ext>
            </a:extLst>
          </p:cNvPr>
          <p:cNvSpPr/>
          <p:nvPr/>
        </p:nvSpPr>
        <p:spPr>
          <a:xfrm>
            <a:off x="4398920" y="217424"/>
            <a:ext cx="3394160" cy="1540374"/>
          </a:xfrm>
          <a:custGeom>
            <a:avLst/>
            <a:gdLst>
              <a:gd name="connsiteX0" fmla="*/ 0 w 1950523"/>
              <a:gd name="connsiteY0" fmla="*/ 0 h 1176260"/>
              <a:gd name="connsiteX1" fmla="*/ 1950523 w 1950523"/>
              <a:gd name="connsiteY1" fmla="*/ 0 h 1176260"/>
              <a:gd name="connsiteX2" fmla="*/ 1950523 w 1950523"/>
              <a:gd name="connsiteY2" fmla="*/ 1176260 h 1176260"/>
              <a:gd name="connsiteX3" fmla="*/ 0 w 1950523"/>
              <a:gd name="connsiteY3" fmla="*/ 1176260 h 1176260"/>
              <a:gd name="connsiteX4" fmla="*/ 0 w 1950523"/>
              <a:gd name="connsiteY4" fmla="*/ 0 h 11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523" h="1176260">
                <a:moveTo>
                  <a:pt x="0" y="0"/>
                </a:moveTo>
                <a:lnTo>
                  <a:pt x="1950523" y="0"/>
                </a:lnTo>
                <a:lnTo>
                  <a:pt x="1950523" y="1176260"/>
                </a:lnTo>
                <a:lnTo>
                  <a:pt x="0" y="117626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3600" b="1" kern="1200" dirty="0">
                <a:latin typeface="+mj-lt"/>
              </a:rPr>
              <a:t>Property/ Business Interruption</a:t>
            </a:r>
          </a:p>
        </p:txBody>
      </p:sp>
      <p:pic>
        <p:nvPicPr>
          <p:cNvPr id="7" name="Picture 6">
            <a:extLst>
              <a:ext uri="{FF2B5EF4-FFF2-40B4-BE49-F238E27FC236}">
                <a16:creationId xmlns:a16="http://schemas.microsoft.com/office/drawing/2014/main" id="{9F82EE9A-ADC6-A008-71EB-F9AA74B772F4}"/>
              </a:ext>
            </a:extLst>
          </p:cNvPr>
          <p:cNvPicPr>
            <a:picLocks noChangeAspect="1"/>
          </p:cNvPicPr>
          <p:nvPr/>
        </p:nvPicPr>
        <p:blipFill>
          <a:blip r:embed="rId4"/>
          <a:stretch>
            <a:fillRect/>
          </a:stretch>
        </p:blipFill>
        <p:spPr>
          <a:xfrm>
            <a:off x="5143928" y="2851387"/>
            <a:ext cx="5997087" cy="1325502"/>
          </a:xfrm>
          <a:prstGeom prst="rect">
            <a:avLst/>
          </a:prstGeom>
        </p:spPr>
      </p:pic>
      <p:pic>
        <p:nvPicPr>
          <p:cNvPr id="9" name="Picture 8">
            <a:extLst>
              <a:ext uri="{FF2B5EF4-FFF2-40B4-BE49-F238E27FC236}">
                <a16:creationId xmlns:a16="http://schemas.microsoft.com/office/drawing/2014/main" id="{CA2E8A4A-D08A-36CC-D8C6-9E76DC462264}"/>
              </a:ext>
            </a:extLst>
          </p:cNvPr>
          <p:cNvPicPr>
            <a:picLocks noChangeAspect="1"/>
          </p:cNvPicPr>
          <p:nvPr/>
        </p:nvPicPr>
        <p:blipFill>
          <a:blip r:embed="rId5"/>
          <a:stretch>
            <a:fillRect/>
          </a:stretch>
        </p:blipFill>
        <p:spPr>
          <a:xfrm>
            <a:off x="5143928" y="4842796"/>
            <a:ext cx="6709377" cy="783407"/>
          </a:xfrm>
          <a:prstGeom prst="rect">
            <a:avLst/>
          </a:prstGeom>
        </p:spPr>
      </p:pic>
      <p:pic>
        <p:nvPicPr>
          <p:cNvPr id="11" name="Picture 10">
            <a:extLst>
              <a:ext uri="{FF2B5EF4-FFF2-40B4-BE49-F238E27FC236}">
                <a16:creationId xmlns:a16="http://schemas.microsoft.com/office/drawing/2014/main" id="{CCBACDEF-B384-3988-0F88-7989E97B9915}"/>
              </a:ext>
            </a:extLst>
          </p:cNvPr>
          <p:cNvPicPr>
            <a:picLocks noChangeAspect="1"/>
          </p:cNvPicPr>
          <p:nvPr/>
        </p:nvPicPr>
        <p:blipFill>
          <a:blip r:embed="rId6"/>
          <a:stretch>
            <a:fillRect/>
          </a:stretch>
        </p:blipFill>
        <p:spPr>
          <a:xfrm>
            <a:off x="5056811" y="4354136"/>
            <a:ext cx="6507707" cy="488660"/>
          </a:xfrm>
          <a:prstGeom prst="rect">
            <a:avLst/>
          </a:prstGeom>
        </p:spPr>
      </p:pic>
      <p:pic>
        <p:nvPicPr>
          <p:cNvPr id="4" name="Picture 3">
            <a:extLst>
              <a:ext uri="{FF2B5EF4-FFF2-40B4-BE49-F238E27FC236}">
                <a16:creationId xmlns:a16="http://schemas.microsoft.com/office/drawing/2014/main" id="{50FAFCCE-2814-49F8-5419-8393DE75117E}"/>
              </a:ext>
            </a:extLst>
          </p:cNvPr>
          <p:cNvPicPr>
            <a:picLocks noChangeAspect="1"/>
          </p:cNvPicPr>
          <p:nvPr/>
        </p:nvPicPr>
        <p:blipFill>
          <a:blip r:embed="rId7"/>
          <a:stretch>
            <a:fillRect/>
          </a:stretch>
        </p:blipFill>
        <p:spPr>
          <a:xfrm>
            <a:off x="258288" y="1847027"/>
            <a:ext cx="4493548" cy="4319171"/>
          </a:xfrm>
          <a:prstGeom prst="rect">
            <a:avLst/>
          </a:prstGeom>
          <a:ln w="19050">
            <a:solidFill>
              <a:schemeClr val="accent1"/>
            </a:solidFill>
          </a:ln>
        </p:spPr>
      </p:pic>
    </p:spTree>
    <p:extLst>
      <p:ext uri="{BB962C8B-B14F-4D97-AF65-F5344CB8AC3E}">
        <p14:creationId xmlns:p14="http://schemas.microsoft.com/office/powerpoint/2010/main" val="1100188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FD68-62F1-FA0C-D986-86C5A8A335DD}"/>
              </a:ext>
            </a:extLst>
          </p:cNvPr>
          <p:cNvSpPr>
            <a:spLocks noGrp="1"/>
          </p:cNvSpPr>
          <p:nvPr>
            <p:ph type="title"/>
          </p:nvPr>
        </p:nvSpPr>
        <p:spPr/>
        <p:txBody>
          <a:bodyPr/>
          <a:lstStyle/>
          <a:p>
            <a:r>
              <a:rPr lang="en-US" dirty="0"/>
              <a:t>AI and Bad Faith</a:t>
            </a:r>
          </a:p>
        </p:txBody>
      </p:sp>
      <p:sp>
        <p:nvSpPr>
          <p:cNvPr id="3" name="Content Placeholder 2">
            <a:extLst>
              <a:ext uri="{FF2B5EF4-FFF2-40B4-BE49-F238E27FC236}">
                <a16:creationId xmlns:a16="http://schemas.microsoft.com/office/drawing/2014/main" id="{37BC637D-35B7-9AAA-110B-A44F3D95467B}"/>
              </a:ext>
            </a:extLst>
          </p:cNvPr>
          <p:cNvSpPr>
            <a:spLocks noGrp="1"/>
          </p:cNvSpPr>
          <p:nvPr>
            <p:ph idx="1"/>
          </p:nvPr>
        </p:nvSpPr>
        <p:spPr>
          <a:xfrm>
            <a:off x="6441900" y="2649515"/>
            <a:ext cx="5218559" cy="4876800"/>
          </a:xfrm>
        </p:spPr>
        <p:txBody>
          <a:bodyPr>
            <a:normAutofit/>
          </a:bodyPr>
          <a:lstStyle/>
          <a:p>
            <a:r>
              <a:rPr lang="en-US" dirty="0">
                <a:latin typeface="+mj-lt"/>
              </a:rPr>
              <a:t>Insurers are using AI for claims too.</a:t>
            </a:r>
          </a:p>
        </p:txBody>
      </p:sp>
      <p:pic>
        <p:nvPicPr>
          <p:cNvPr id="5" name="Picture 4">
            <a:extLst>
              <a:ext uri="{FF2B5EF4-FFF2-40B4-BE49-F238E27FC236}">
                <a16:creationId xmlns:a16="http://schemas.microsoft.com/office/drawing/2014/main" id="{3638B7B9-D43A-B2A2-AA41-69FA4742F7FD}"/>
              </a:ext>
            </a:extLst>
          </p:cNvPr>
          <p:cNvPicPr>
            <a:picLocks noChangeAspect="1"/>
          </p:cNvPicPr>
          <p:nvPr/>
        </p:nvPicPr>
        <p:blipFill>
          <a:blip r:embed="rId3"/>
          <a:stretch>
            <a:fillRect/>
          </a:stretch>
        </p:blipFill>
        <p:spPr>
          <a:xfrm>
            <a:off x="179880" y="1441491"/>
            <a:ext cx="6183961" cy="3975017"/>
          </a:xfrm>
          <a:prstGeom prst="rect">
            <a:avLst/>
          </a:prstGeom>
        </p:spPr>
      </p:pic>
    </p:spTree>
    <p:extLst>
      <p:ext uri="{BB962C8B-B14F-4D97-AF65-F5344CB8AC3E}">
        <p14:creationId xmlns:p14="http://schemas.microsoft.com/office/powerpoint/2010/main" val="189435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F4A7FE-7487-FE18-2A25-4B8FFDB2D6CE}"/>
              </a:ext>
            </a:extLst>
          </p:cNvPr>
          <p:cNvSpPr>
            <a:spLocks noGrp="1"/>
          </p:cNvSpPr>
          <p:nvPr>
            <p:ph type="ctrTitle"/>
          </p:nvPr>
        </p:nvSpPr>
        <p:spPr/>
        <p:txBody>
          <a:bodyPr anchor="b">
            <a:normAutofit/>
          </a:bodyPr>
          <a:lstStyle/>
          <a:p>
            <a:r>
              <a:rPr lang="en-GB" dirty="0"/>
              <a:t>Q&amp;A</a:t>
            </a:r>
          </a:p>
        </p:txBody>
      </p:sp>
      <p:sp>
        <p:nvSpPr>
          <p:cNvPr id="4" name="Slide Number Placeholder 3">
            <a:extLst>
              <a:ext uri="{FF2B5EF4-FFF2-40B4-BE49-F238E27FC236}">
                <a16:creationId xmlns:a16="http://schemas.microsoft.com/office/drawing/2014/main" id="{489D9A7A-56A1-F3B9-3EB4-E6CFB564EA16}"/>
              </a:ext>
            </a:extLst>
          </p:cNvPr>
          <p:cNvSpPr>
            <a:spLocks noGrp="1"/>
          </p:cNvSpPr>
          <p:nvPr>
            <p:ph type="sldNum" sz="quarter" idx="4294967295"/>
          </p:nvPr>
        </p:nvSpPr>
        <p:spPr>
          <a:xfrm>
            <a:off x="9448800" y="6356350"/>
            <a:ext cx="2743200" cy="36671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E6EB1-25D1-4B13-8311-ED92175E049E}" type="slidenum">
              <a:rPr kumimoji="0" lang="en-US" sz="1200" b="0" i="0" u="none" strike="noStrike" kern="1200" cap="none" spc="0" normalizeH="0" baseline="0" noProof="0" smtClean="0">
                <a:ln>
                  <a:noFill/>
                </a:ln>
                <a:solidFill>
                  <a:srgbClr val="000000">
                    <a:tint val="75000"/>
                  </a:srgb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tint val="75000"/>
                </a:srgbClr>
              </a:solidFill>
              <a:effectLst/>
              <a:uLnTx/>
              <a:uFillTx/>
              <a:latin typeface="Georgia"/>
              <a:ea typeface="+mn-ea"/>
              <a:cs typeface="+mn-cs"/>
            </a:endParaRPr>
          </a:p>
        </p:txBody>
      </p:sp>
    </p:spTree>
    <p:extLst>
      <p:ext uri="{BB962C8B-B14F-4D97-AF65-F5344CB8AC3E}">
        <p14:creationId xmlns:p14="http://schemas.microsoft.com/office/powerpoint/2010/main" val="1566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CF62-CAD9-3EC7-78C1-0A321ACBEB44}"/>
              </a:ext>
            </a:extLst>
          </p:cNvPr>
          <p:cNvSpPr>
            <a:spLocks noGrp="1"/>
          </p:cNvSpPr>
          <p:nvPr>
            <p:ph type="title"/>
          </p:nvPr>
        </p:nvSpPr>
        <p:spPr/>
        <p:txBody>
          <a:bodyPr/>
          <a:lstStyle/>
          <a:p>
            <a:r>
              <a:rPr lang="en-US" dirty="0"/>
              <a:t>Contact Info</a:t>
            </a:r>
          </a:p>
        </p:txBody>
      </p:sp>
      <p:sp>
        <p:nvSpPr>
          <p:cNvPr id="6" name="TextBox 5">
            <a:extLst>
              <a:ext uri="{FF2B5EF4-FFF2-40B4-BE49-F238E27FC236}">
                <a16:creationId xmlns:a16="http://schemas.microsoft.com/office/drawing/2014/main" id="{B22ADF01-6251-D745-91DC-AAEBFE42BB2E}"/>
              </a:ext>
            </a:extLst>
          </p:cNvPr>
          <p:cNvSpPr txBox="1"/>
          <p:nvPr/>
        </p:nvSpPr>
        <p:spPr>
          <a:xfrm>
            <a:off x="725017" y="4949951"/>
            <a:ext cx="4544290" cy="1200329"/>
          </a:xfrm>
          <a:prstGeom prst="rect">
            <a:avLst/>
          </a:prstGeom>
          <a:noFill/>
        </p:spPr>
        <p:txBody>
          <a:bodyPr wrap="square" rtlCol="0">
            <a:spAutoFit/>
          </a:bodyPr>
          <a:lstStyle/>
          <a:p>
            <a:pPr marL="304793"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Lindsey Tonsager</a:t>
            </a:r>
          </a:p>
          <a:p>
            <a:pPr marL="304793" marR="0" lvl="0" indent="0" algn="ctr" defTabSz="1219170" rtl="0" eaLnBrk="1" fontAlgn="auto" latinLnBrk="0" hangingPunct="1">
              <a:lnSpc>
                <a:spcPct val="100000"/>
              </a:lnSpc>
              <a:spcBef>
                <a:spcPts val="0"/>
              </a:spcBef>
              <a:spcAft>
                <a:spcPts val="0"/>
              </a:spcAft>
              <a:buClrTx/>
              <a:buSzTx/>
              <a:buFontTx/>
              <a:buNone/>
              <a:tabLst/>
              <a:defRPr/>
            </a:pPr>
            <a:r>
              <a:rPr lang="en-US" b="0" i="0" dirty="0">
                <a:solidFill>
                  <a:schemeClr val="accent1"/>
                </a:solidFill>
                <a:effectLst/>
                <a:latin typeface="+mj-lt"/>
              </a:rPr>
              <a:t>ltonsager@cov.com</a:t>
            </a:r>
          </a:p>
          <a:p>
            <a:pPr marL="304793" marR="0" lvl="0" indent="0" algn="ctr" defTabSz="1219170" rtl="0" eaLnBrk="1" fontAlgn="auto" latinLnBrk="0" hangingPunct="1">
              <a:lnSpc>
                <a:spcPct val="100000"/>
              </a:lnSpc>
              <a:spcBef>
                <a:spcPts val="0"/>
              </a:spcBef>
              <a:spcAft>
                <a:spcPts val="0"/>
              </a:spcAft>
              <a:buClrTx/>
              <a:buSzTx/>
              <a:buFontTx/>
              <a:buNone/>
              <a:tabLst/>
              <a:defRPr/>
            </a:pPr>
            <a:r>
              <a:rPr lang="en-US" b="0" i="0" u="none" strike="noStrike" dirty="0">
                <a:solidFill>
                  <a:schemeClr val="accent1"/>
                </a:solidFill>
                <a:effectLst/>
                <a:latin typeface="+mj-lt"/>
              </a:rPr>
              <a:t>415-591-7061</a:t>
            </a:r>
            <a:endParaRPr kumimoji="0" lang="en-US" sz="2400" b="0" i="0" u="none" strike="noStrike" kern="1200" cap="none" spc="0" normalizeH="0" baseline="0" noProof="0" dirty="0">
              <a:ln>
                <a:noFill/>
              </a:ln>
              <a:solidFill>
                <a:schemeClr val="accent1"/>
              </a:solidFill>
              <a:effectLst/>
              <a:uLnTx/>
              <a:uFillTx/>
              <a:latin typeface="+mj-lt"/>
              <a:ea typeface="+mn-ea"/>
              <a:cs typeface="+mn-cs"/>
            </a:endParaRPr>
          </a:p>
        </p:txBody>
      </p:sp>
      <p:sp>
        <p:nvSpPr>
          <p:cNvPr id="8" name="TextBox 7">
            <a:extLst>
              <a:ext uri="{FF2B5EF4-FFF2-40B4-BE49-F238E27FC236}">
                <a16:creationId xmlns:a16="http://schemas.microsoft.com/office/drawing/2014/main" id="{E3AFCE2B-33AC-C3C0-7F1A-A423F6539156}"/>
              </a:ext>
            </a:extLst>
          </p:cNvPr>
          <p:cNvSpPr txBox="1"/>
          <p:nvPr/>
        </p:nvSpPr>
        <p:spPr>
          <a:xfrm>
            <a:off x="6165233" y="4962434"/>
            <a:ext cx="4544290" cy="1200329"/>
          </a:xfrm>
          <a:prstGeom prst="rect">
            <a:avLst/>
          </a:prstGeom>
          <a:noFill/>
        </p:spPr>
        <p:txBody>
          <a:bodyPr wrap="square" rtlCol="0">
            <a:spAutoFit/>
          </a:bodyPr>
          <a:lstStyle/>
          <a:p>
            <a:pPr marL="304793"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Sabrina McGraw</a:t>
            </a:r>
          </a:p>
          <a:p>
            <a:pPr marL="304793"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smcgraw@cov.com</a:t>
            </a:r>
          </a:p>
          <a:p>
            <a:pPr marL="304793"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solidFill>
                <a:effectLst/>
                <a:uLnTx/>
                <a:uFillTx/>
                <a:latin typeface="+mj-lt"/>
                <a:ea typeface="+mn-ea"/>
                <a:cs typeface="+mn-cs"/>
              </a:rPr>
              <a:t>415-591-7082</a:t>
            </a:r>
          </a:p>
        </p:txBody>
      </p:sp>
      <p:pic>
        <p:nvPicPr>
          <p:cNvPr id="1026" name="Picture 2" descr="Tonsager_Lindsey_1000x714_ENV">
            <a:extLst>
              <a:ext uri="{FF2B5EF4-FFF2-40B4-BE49-F238E27FC236}">
                <a16:creationId xmlns:a16="http://schemas.microsoft.com/office/drawing/2014/main" id="{477EE863-F3CF-C186-9D89-8229A0444D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08031" y="1615947"/>
            <a:ext cx="2950233" cy="3121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437A46-2C57-7077-B16E-782E8BD19A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263442" y="1615948"/>
            <a:ext cx="2950233" cy="312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08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AI Regulation </a:t>
            </a:r>
            <a:r>
              <a:rPr lang="en-US"/>
              <a:t>Is Exploding</a:t>
            </a:r>
            <a:endParaRPr lang="en-US" dirty="0"/>
          </a:p>
        </p:txBody>
      </p:sp>
      <p:grpSp>
        <p:nvGrpSpPr>
          <p:cNvPr id="4" name="Group 3"/>
          <p:cNvGrpSpPr/>
          <p:nvPr/>
        </p:nvGrpSpPr>
        <p:grpSpPr>
          <a:xfrm>
            <a:off x="914401" y="1338460"/>
            <a:ext cx="9765628" cy="4822433"/>
            <a:chOff x="914401" y="1338460"/>
            <a:chExt cx="9765628" cy="4822433"/>
          </a:xfrm>
        </p:grpSpPr>
        <p:sp>
          <p:nvSpPr>
            <p:cNvPr id="319" name="Freeform 175"/>
            <p:cNvSpPr>
              <a:spLocks/>
            </p:cNvSpPr>
            <p:nvPr/>
          </p:nvSpPr>
          <p:spPr bwMode="auto">
            <a:xfrm>
              <a:off x="914401" y="1338460"/>
              <a:ext cx="2198475" cy="1520683"/>
            </a:xfrm>
            <a:custGeom>
              <a:avLst/>
              <a:gdLst>
                <a:gd name="T0" fmla="*/ 229 w 236"/>
                <a:gd name="T1" fmla="*/ 162 h 163"/>
                <a:gd name="T2" fmla="*/ 223 w 236"/>
                <a:gd name="T3" fmla="*/ 159 h 163"/>
                <a:gd name="T4" fmla="*/ 216 w 236"/>
                <a:gd name="T5" fmla="*/ 160 h 163"/>
                <a:gd name="T6" fmla="*/ 213 w 236"/>
                <a:gd name="T7" fmla="*/ 151 h 163"/>
                <a:gd name="T8" fmla="*/ 216 w 236"/>
                <a:gd name="T9" fmla="*/ 145 h 163"/>
                <a:gd name="T10" fmla="*/ 213 w 236"/>
                <a:gd name="T11" fmla="*/ 147 h 163"/>
                <a:gd name="T12" fmla="*/ 206 w 236"/>
                <a:gd name="T13" fmla="*/ 144 h 163"/>
                <a:gd name="T14" fmla="*/ 208 w 236"/>
                <a:gd name="T15" fmla="*/ 134 h 163"/>
                <a:gd name="T16" fmla="*/ 204 w 236"/>
                <a:gd name="T17" fmla="*/ 137 h 163"/>
                <a:gd name="T18" fmla="*/ 201 w 236"/>
                <a:gd name="T19" fmla="*/ 144 h 163"/>
                <a:gd name="T20" fmla="*/ 198 w 236"/>
                <a:gd name="T21" fmla="*/ 133 h 163"/>
                <a:gd name="T22" fmla="*/ 200 w 236"/>
                <a:gd name="T23" fmla="*/ 126 h 163"/>
                <a:gd name="T24" fmla="*/ 191 w 236"/>
                <a:gd name="T25" fmla="*/ 131 h 163"/>
                <a:gd name="T26" fmla="*/ 173 w 236"/>
                <a:gd name="T27" fmla="*/ 120 h 163"/>
                <a:gd name="T28" fmla="*/ 162 w 236"/>
                <a:gd name="T29" fmla="*/ 115 h 163"/>
                <a:gd name="T30" fmla="*/ 140 w 236"/>
                <a:gd name="T31" fmla="*/ 112 h 163"/>
                <a:gd name="T32" fmla="*/ 131 w 236"/>
                <a:gd name="T33" fmla="*/ 111 h 163"/>
                <a:gd name="T34" fmla="*/ 125 w 236"/>
                <a:gd name="T35" fmla="*/ 106 h 163"/>
                <a:gd name="T36" fmla="*/ 122 w 236"/>
                <a:gd name="T37" fmla="*/ 113 h 163"/>
                <a:gd name="T38" fmla="*/ 101 w 236"/>
                <a:gd name="T39" fmla="*/ 123 h 163"/>
                <a:gd name="T40" fmla="*/ 100 w 236"/>
                <a:gd name="T41" fmla="*/ 114 h 163"/>
                <a:gd name="T42" fmla="*/ 109 w 236"/>
                <a:gd name="T43" fmla="*/ 105 h 163"/>
                <a:gd name="T44" fmla="*/ 97 w 236"/>
                <a:gd name="T45" fmla="*/ 111 h 163"/>
                <a:gd name="T46" fmla="*/ 84 w 236"/>
                <a:gd name="T47" fmla="*/ 123 h 163"/>
                <a:gd name="T48" fmla="*/ 83 w 236"/>
                <a:gd name="T49" fmla="*/ 133 h 163"/>
                <a:gd name="T50" fmla="*/ 70 w 236"/>
                <a:gd name="T51" fmla="*/ 142 h 163"/>
                <a:gd name="T52" fmla="*/ 49 w 236"/>
                <a:gd name="T53" fmla="*/ 155 h 163"/>
                <a:gd name="T54" fmla="*/ 38 w 236"/>
                <a:gd name="T55" fmla="*/ 157 h 163"/>
                <a:gd name="T56" fmla="*/ 44 w 236"/>
                <a:gd name="T57" fmla="*/ 153 h 163"/>
                <a:gd name="T58" fmla="*/ 64 w 236"/>
                <a:gd name="T59" fmla="*/ 129 h 163"/>
                <a:gd name="T60" fmla="*/ 55 w 236"/>
                <a:gd name="T61" fmla="*/ 128 h 163"/>
                <a:gd name="T62" fmla="*/ 36 w 236"/>
                <a:gd name="T63" fmla="*/ 127 h 163"/>
                <a:gd name="T64" fmla="*/ 31 w 236"/>
                <a:gd name="T65" fmla="*/ 117 h 163"/>
                <a:gd name="T66" fmla="*/ 17 w 236"/>
                <a:gd name="T67" fmla="*/ 105 h 163"/>
                <a:gd name="T68" fmla="*/ 20 w 236"/>
                <a:gd name="T69" fmla="*/ 92 h 163"/>
                <a:gd name="T70" fmla="*/ 34 w 236"/>
                <a:gd name="T71" fmla="*/ 83 h 163"/>
                <a:gd name="T72" fmla="*/ 42 w 236"/>
                <a:gd name="T73" fmla="*/ 70 h 163"/>
                <a:gd name="T74" fmla="*/ 13 w 236"/>
                <a:gd name="T75" fmla="*/ 73 h 163"/>
                <a:gd name="T76" fmla="*/ 0 w 236"/>
                <a:gd name="T77" fmla="*/ 62 h 163"/>
                <a:gd name="T78" fmla="*/ 17 w 236"/>
                <a:gd name="T79" fmla="*/ 53 h 163"/>
                <a:gd name="T80" fmla="*/ 33 w 236"/>
                <a:gd name="T81" fmla="*/ 57 h 163"/>
                <a:gd name="T82" fmla="*/ 39 w 236"/>
                <a:gd name="T83" fmla="*/ 52 h 163"/>
                <a:gd name="T84" fmla="*/ 16 w 236"/>
                <a:gd name="T85" fmla="*/ 36 h 163"/>
                <a:gd name="T86" fmla="*/ 27 w 236"/>
                <a:gd name="T87" fmla="*/ 25 h 163"/>
                <a:gd name="T88" fmla="*/ 45 w 236"/>
                <a:gd name="T89" fmla="*/ 11 h 163"/>
                <a:gd name="T90" fmla="*/ 54 w 236"/>
                <a:gd name="T91" fmla="*/ 6 h 163"/>
                <a:gd name="T92" fmla="*/ 75 w 236"/>
                <a:gd name="T93" fmla="*/ 3 h 163"/>
                <a:gd name="T94" fmla="*/ 80 w 236"/>
                <a:gd name="T95" fmla="*/ 4 h 163"/>
                <a:gd name="T96" fmla="*/ 96 w 236"/>
                <a:gd name="T97" fmla="*/ 9 h 163"/>
                <a:gd name="T98" fmla="*/ 128 w 236"/>
                <a:gd name="T99" fmla="*/ 14 h 163"/>
                <a:gd name="T100" fmla="*/ 162 w 236"/>
                <a:gd name="T101" fmla="*/ 18 h 163"/>
                <a:gd name="T102" fmla="*/ 168 w 236"/>
                <a:gd name="T103" fmla="*/ 113 h 163"/>
                <a:gd name="T104" fmla="*/ 184 w 236"/>
                <a:gd name="T105" fmla="*/ 121 h 163"/>
                <a:gd name="T106" fmla="*/ 203 w 236"/>
                <a:gd name="T107" fmla="*/ 120 h 163"/>
                <a:gd name="T108" fmla="*/ 232 w 236"/>
                <a:gd name="T109" fmla="*/ 15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163">
                  <a:moveTo>
                    <a:pt x="234" y="160"/>
                  </a:moveTo>
                  <a:cubicBezTo>
                    <a:pt x="232" y="161"/>
                    <a:pt x="231" y="162"/>
                    <a:pt x="229" y="163"/>
                  </a:cubicBezTo>
                  <a:cubicBezTo>
                    <a:pt x="229" y="163"/>
                    <a:pt x="229" y="162"/>
                    <a:pt x="229" y="162"/>
                  </a:cubicBezTo>
                  <a:cubicBezTo>
                    <a:pt x="230" y="161"/>
                    <a:pt x="227" y="163"/>
                    <a:pt x="227" y="162"/>
                  </a:cubicBezTo>
                  <a:cubicBezTo>
                    <a:pt x="227" y="160"/>
                    <a:pt x="228" y="158"/>
                    <a:pt x="226" y="157"/>
                  </a:cubicBezTo>
                  <a:cubicBezTo>
                    <a:pt x="225" y="157"/>
                    <a:pt x="225" y="161"/>
                    <a:pt x="223" y="159"/>
                  </a:cubicBezTo>
                  <a:cubicBezTo>
                    <a:pt x="222" y="157"/>
                    <a:pt x="220" y="157"/>
                    <a:pt x="220" y="158"/>
                  </a:cubicBezTo>
                  <a:cubicBezTo>
                    <a:pt x="220" y="159"/>
                    <a:pt x="220" y="162"/>
                    <a:pt x="219" y="161"/>
                  </a:cubicBezTo>
                  <a:cubicBezTo>
                    <a:pt x="218" y="160"/>
                    <a:pt x="216" y="159"/>
                    <a:pt x="216" y="160"/>
                  </a:cubicBezTo>
                  <a:cubicBezTo>
                    <a:pt x="215" y="161"/>
                    <a:pt x="216" y="163"/>
                    <a:pt x="214" y="162"/>
                  </a:cubicBezTo>
                  <a:cubicBezTo>
                    <a:pt x="211" y="161"/>
                    <a:pt x="214" y="158"/>
                    <a:pt x="213" y="156"/>
                  </a:cubicBezTo>
                  <a:cubicBezTo>
                    <a:pt x="213" y="154"/>
                    <a:pt x="211" y="151"/>
                    <a:pt x="213" y="151"/>
                  </a:cubicBezTo>
                  <a:cubicBezTo>
                    <a:pt x="214" y="151"/>
                    <a:pt x="216" y="156"/>
                    <a:pt x="218" y="154"/>
                  </a:cubicBezTo>
                  <a:cubicBezTo>
                    <a:pt x="219" y="152"/>
                    <a:pt x="221" y="152"/>
                    <a:pt x="221" y="151"/>
                  </a:cubicBezTo>
                  <a:cubicBezTo>
                    <a:pt x="221" y="149"/>
                    <a:pt x="218" y="145"/>
                    <a:pt x="216" y="145"/>
                  </a:cubicBezTo>
                  <a:cubicBezTo>
                    <a:pt x="215" y="145"/>
                    <a:pt x="214" y="148"/>
                    <a:pt x="216" y="148"/>
                  </a:cubicBezTo>
                  <a:cubicBezTo>
                    <a:pt x="218" y="148"/>
                    <a:pt x="220" y="151"/>
                    <a:pt x="219" y="151"/>
                  </a:cubicBezTo>
                  <a:cubicBezTo>
                    <a:pt x="217" y="152"/>
                    <a:pt x="214" y="149"/>
                    <a:pt x="213" y="147"/>
                  </a:cubicBezTo>
                  <a:cubicBezTo>
                    <a:pt x="213" y="145"/>
                    <a:pt x="210" y="150"/>
                    <a:pt x="210" y="148"/>
                  </a:cubicBezTo>
                  <a:cubicBezTo>
                    <a:pt x="209" y="146"/>
                    <a:pt x="208" y="150"/>
                    <a:pt x="207" y="150"/>
                  </a:cubicBezTo>
                  <a:cubicBezTo>
                    <a:pt x="206" y="150"/>
                    <a:pt x="206" y="144"/>
                    <a:pt x="206" y="144"/>
                  </a:cubicBezTo>
                  <a:cubicBezTo>
                    <a:pt x="207" y="143"/>
                    <a:pt x="210" y="143"/>
                    <a:pt x="210" y="142"/>
                  </a:cubicBezTo>
                  <a:cubicBezTo>
                    <a:pt x="210" y="141"/>
                    <a:pt x="213" y="141"/>
                    <a:pt x="212" y="138"/>
                  </a:cubicBezTo>
                  <a:cubicBezTo>
                    <a:pt x="211" y="135"/>
                    <a:pt x="209" y="132"/>
                    <a:pt x="208" y="134"/>
                  </a:cubicBezTo>
                  <a:cubicBezTo>
                    <a:pt x="208" y="135"/>
                    <a:pt x="210" y="138"/>
                    <a:pt x="208" y="139"/>
                  </a:cubicBezTo>
                  <a:cubicBezTo>
                    <a:pt x="206" y="141"/>
                    <a:pt x="205" y="142"/>
                    <a:pt x="205" y="141"/>
                  </a:cubicBezTo>
                  <a:cubicBezTo>
                    <a:pt x="204" y="141"/>
                    <a:pt x="205" y="138"/>
                    <a:pt x="204" y="137"/>
                  </a:cubicBezTo>
                  <a:cubicBezTo>
                    <a:pt x="202" y="137"/>
                    <a:pt x="202" y="139"/>
                    <a:pt x="203" y="141"/>
                  </a:cubicBezTo>
                  <a:cubicBezTo>
                    <a:pt x="204" y="143"/>
                    <a:pt x="205" y="147"/>
                    <a:pt x="203" y="148"/>
                  </a:cubicBezTo>
                  <a:cubicBezTo>
                    <a:pt x="202" y="148"/>
                    <a:pt x="202" y="145"/>
                    <a:pt x="201" y="144"/>
                  </a:cubicBezTo>
                  <a:cubicBezTo>
                    <a:pt x="199" y="144"/>
                    <a:pt x="201" y="141"/>
                    <a:pt x="199" y="140"/>
                  </a:cubicBezTo>
                  <a:cubicBezTo>
                    <a:pt x="197" y="140"/>
                    <a:pt x="194" y="136"/>
                    <a:pt x="194" y="134"/>
                  </a:cubicBezTo>
                  <a:cubicBezTo>
                    <a:pt x="194" y="132"/>
                    <a:pt x="198" y="132"/>
                    <a:pt x="198" y="133"/>
                  </a:cubicBezTo>
                  <a:cubicBezTo>
                    <a:pt x="198" y="134"/>
                    <a:pt x="202" y="136"/>
                    <a:pt x="202" y="134"/>
                  </a:cubicBezTo>
                  <a:cubicBezTo>
                    <a:pt x="203" y="132"/>
                    <a:pt x="203" y="128"/>
                    <a:pt x="202" y="126"/>
                  </a:cubicBezTo>
                  <a:cubicBezTo>
                    <a:pt x="201" y="124"/>
                    <a:pt x="198" y="121"/>
                    <a:pt x="200" y="126"/>
                  </a:cubicBezTo>
                  <a:cubicBezTo>
                    <a:pt x="201" y="130"/>
                    <a:pt x="202" y="133"/>
                    <a:pt x="199" y="131"/>
                  </a:cubicBezTo>
                  <a:cubicBezTo>
                    <a:pt x="196" y="128"/>
                    <a:pt x="198" y="131"/>
                    <a:pt x="194" y="128"/>
                  </a:cubicBezTo>
                  <a:cubicBezTo>
                    <a:pt x="191" y="126"/>
                    <a:pt x="195" y="133"/>
                    <a:pt x="191" y="131"/>
                  </a:cubicBezTo>
                  <a:cubicBezTo>
                    <a:pt x="186" y="129"/>
                    <a:pt x="185" y="127"/>
                    <a:pt x="183" y="125"/>
                  </a:cubicBezTo>
                  <a:cubicBezTo>
                    <a:pt x="182" y="123"/>
                    <a:pt x="178" y="122"/>
                    <a:pt x="176" y="122"/>
                  </a:cubicBezTo>
                  <a:cubicBezTo>
                    <a:pt x="175" y="121"/>
                    <a:pt x="172" y="121"/>
                    <a:pt x="173" y="120"/>
                  </a:cubicBezTo>
                  <a:cubicBezTo>
                    <a:pt x="175" y="118"/>
                    <a:pt x="177" y="118"/>
                    <a:pt x="175" y="116"/>
                  </a:cubicBezTo>
                  <a:cubicBezTo>
                    <a:pt x="172" y="114"/>
                    <a:pt x="171" y="119"/>
                    <a:pt x="167" y="118"/>
                  </a:cubicBezTo>
                  <a:cubicBezTo>
                    <a:pt x="163" y="117"/>
                    <a:pt x="164" y="114"/>
                    <a:pt x="162" y="115"/>
                  </a:cubicBezTo>
                  <a:cubicBezTo>
                    <a:pt x="160" y="115"/>
                    <a:pt x="153" y="116"/>
                    <a:pt x="148" y="115"/>
                  </a:cubicBezTo>
                  <a:cubicBezTo>
                    <a:pt x="144" y="114"/>
                    <a:pt x="142" y="114"/>
                    <a:pt x="142" y="113"/>
                  </a:cubicBezTo>
                  <a:cubicBezTo>
                    <a:pt x="142" y="112"/>
                    <a:pt x="142" y="110"/>
                    <a:pt x="140" y="112"/>
                  </a:cubicBezTo>
                  <a:cubicBezTo>
                    <a:pt x="139" y="113"/>
                    <a:pt x="138" y="114"/>
                    <a:pt x="137" y="112"/>
                  </a:cubicBezTo>
                  <a:cubicBezTo>
                    <a:pt x="135" y="111"/>
                    <a:pt x="133" y="112"/>
                    <a:pt x="132" y="113"/>
                  </a:cubicBezTo>
                  <a:cubicBezTo>
                    <a:pt x="130" y="115"/>
                    <a:pt x="129" y="111"/>
                    <a:pt x="131" y="111"/>
                  </a:cubicBezTo>
                  <a:cubicBezTo>
                    <a:pt x="133" y="110"/>
                    <a:pt x="136" y="111"/>
                    <a:pt x="134" y="109"/>
                  </a:cubicBezTo>
                  <a:cubicBezTo>
                    <a:pt x="132" y="107"/>
                    <a:pt x="130" y="110"/>
                    <a:pt x="129" y="108"/>
                  </a:cubicBezTo>
                  <a:cubicBezTo>
                    <a:pt x="128" y="105"/>
                    <a:pt x="126" y="107"/>
                    <a:pt x="125" y="106"/>
                  </a:cubicBezTo>
                  <a:cubicBezTo>
                    <a:pt x="123" y="105"/>
                    <a:pt x="122" y="104"/>
                    <a:pt x="121" y="106"/>
                  </a:cubicBezTo>
                  <a:cubicBezTo>
                    <a:pt x="121" y="108"/>
                    <a:pt x="118" y="107"/>
                    <a:pt x="119" y="109"/>
                  </a:cubicBezTo>
                  <a:cubicBezTo>
                    <a:pt x="120" y="112"/>
                    <a:pt x="123" y="112"/>
                    <a:pt x="122" y="113"/>
                  </a:cubicBezTo>
                  <a:cubicBezTo>
                    <a:pt x="120" y="114"/>
                    <a:pt x="123" y="116"/>
                    <a:pt x="122" y="116"/>
                  </a:cubicBezTo>
                  <a:cubicBezTo>
                    <a:pt x="120" y="117"/>
                    <a:pt x="117" y="114"/>
                    <a:pt x="113" y="117"/>
                  </a:cubicBezTo>
                  <a:cubicBezTo>
                    <a:pt x="109" y="119"/>
                    <a:pt x="104" y="123"/>
                    <a:pt x="101" y="123"/>
                  </a:cubicBezTo>
                  <a:cubicBezTo>
                    <a:pt x="98" y="123"/>
                    <a:pt x="96" y="122"/>
                    <a:pt x="98" y="121"/>
                  </a:cubicBezTo>
                  <a:cubicBezTo>
                    <a:pt x="101" y="121"/>
                    <a:pt x="103" y="119"/>
                    <a:pt x="101" y="118"/>
                  </a:cubicBezTo>
                  <a:cubicBezTo>
                    <a:pt x="98" y="118"/>
                    <a:pt x="98" y="117"/>
                    <a:pt x="100" y="114"/>
                  </a:cubicBezTo>
                  <a:cubicBezTo>
                    <a:pt x="102" y="111"/>
                    <a:pt x="100" y="111"/>
                    <a:pt x="103" y="108"/>
                  </a:cubicBezTo>
                  <a:cubicBezTo>
                    <a:pt x="105" y="106"/>
                    <a:pt x="106" y="106"/>
                    <a:pt x="109" y="107"/>
                  </a:cubicBezTo>
                  <a:cubicBezTo>
                    <a:pt x="112" y="108"/>
                    <a:pt x="112" y="105"/>
                    <a:pt x="109" y="105"/>
                  </a:cubicBezTo>
                  <a:cubicBezTo>
                    <a:pt x="105" y="105"/>
                    <a:pt x="107" y="102"/>
                    <a:pt x="105" y="103"/>
                  </a:cubicBezTo>
                  <a:cubicBezTo>
                    <a:pt x="103" y="105"/>
                    <a:pt x="102" y="107"/>
                    <a:pt x="100" y="107"/>
                  </a:cubicBezTo>
                  <a:cubicBezTo>
                    <a:pt x="98" y="107"/>
                    <a:pt x="99" y="109"/>
                    <a:pt x="97" y="111"/>
                  </a:cubicBezTo>
                  <a:cubicBezTo>
                    <a:pt x="95" y="113"/>
                    <a:pt x="93" y="113"/>
                    <a:pt x="93" y="115"/>
                  </a:cubicBezTo>
                  <a:cubicBezTo>
                    <a:pt x="93" y="117"/>
                    <a:pt x="90" y="119"/>
                    <a:pt x="89" y="119"/>
                  </a:cubicBezTo>
                  <a:cubicBezTo>
                    <a:pt x="87" y="119"/>
                    <a:pt x="83" y="122"/>
                    <a:pt x="84" y="123"/>
                  </a:cubicBezTo>
                  <a:cubicBezTo>
                    <a:pt x="84" y="124"/>
                    <a:pt x="89" y="124"/>
                    <a:pt x="89" y="126"/>
                  </a:cubicBezTo>
                  <a:cubicBezTo>
                    <a:pt x="89" y="127"/>
                    <a:pt x="87" y="128"/>
                    <a:pt x="85" y="129"/>
                  </a:cubicBezTo>
                  <a:cubicBezTo>
                    <a:pt x="84" y="129"/>
                    <a:pt x="85" y="133"/>
                    <a:pt x="83" y="133"/>
                  </a:cubicBezTo>
                  <a:cubicBezTo>
                    <a:pt x="82" y="134"/>
                    <a:pt x="81" y="133"/>
                    <a:pt x="79" y="135"/>
                  </a:cubicBezTo>
                  <a:cubicBezTo>
                    <a:pt x="76" y="137"/>
                    <a:pt x="74" y="139"/>
                    <a:pt x="72" y="139"/>
                  </a:cubicBezTo>
                  <a:cubicBezTo>
                    <a:pt x="70" y="139"/>
                    <a:pt x="71" y="142"/>
                    <a:pt x="70" y="142"/>
                  </a:cubicBezTo>
                  <a:cubicBezTo>
                    <a:pt x="68" y="143"/>
                    <a:pt x="59" y="147"/>
                    <a:pt x="58" y="149"/>
                  </a:cubicBezTo>
                  <a:cubicBezTo>
                    <a:pt x="58" y="151"/>
                    <a:pt x="58" y="152"/>
                    <a:pt x="55" y="152"/>
                  </a:cubicBezTo>
                  <a:cubicBezTo>
                    <a:pt x="51" y="153"/>
                    <a:pt x="51" y="155"/>
                    <a:pt x="49" y="155"/>
                  </a:cubicBezTo>
                  <a:cubicBezTo>
                    <a:pt x="48" y="154"/>
                    <a:pt x="46" y="154"/>
                    <a:pt x="45" y="155"/>
                  </a:cubicBezTo>
                  <a:cubicBezTo>
                    <a:pt x="44" y="156"/>
                    <a:pt x="41" y="158"/>
                    <a:pt x="40" y="157"/>
                  </a:cubicBezTo>
                  <a:cubicBezTo>
                    <a:pt x="39" y="156"/>
                    <a:pt x="38" y="155"/>
                    <a:pt x="38" y="157"/>
                  </a:cubicBezTo>
                  <a:cubicBezTo>
                    <a:pt x="37" y="158"/>
                    <a:pt x="31" y="162"/>
                    <a:pt x="30" y="161"/>
                  </a:cubicBezTo>
                  <a:cubicBezTo>
                    <a:pt x="29" y="160"/>
                    <a:pt x="34" y="157"/>
                    <a:pt x="35" y="154"/>
                  </a:cubicBezTo>
                  <a:cubicBezTo>
                    <a:pt x="36" y="151"/>
                    <a:pt x="44" y="154"/>
                    <a:pt x="44" y="153"/>
                  </a:cubicBezTo>
                  <a:cubicBezTo>
                    <a:pt x="45" y="152"/>
                    <a:pt x="51" y="146"/>
                    <a:pt x="55" y="145"/>
                  </a:cubicBezTo>
                  <a:cubicBezTo>
                    <a:pt x="58" y="145"/>
                    <a:pt x="60" y="139"/>
                    <a:pt x="62" y="139"/>
                  </a:cubicBezTo>
                  <a:cubicBezTo>
                    <a:pt x="64" y="138"/>
                    <a:pt x="61" y="133"/>
                    <a:pt x="64" y="129"/>
                  </a:cubicBezTo>
                  <a:cubicBezTo>
                    <a:pt x="66" y="126"/>
                    <a:pt x="68" y="124"/>
                    <a:pt x="64" y="126"/>
                  </a:cubicBezTo>
                  <a:cubicBezTo>
                    <a:pt x="60" y="128"/>
                    <a:pt x="58" y="127"/>
                    <a:pt x="57" y="125"/>
                  </a:cubicBezTo>
                  <a:cubicBezTo>
                    <a:pt x="57" y="123"/>
                    <a:pt x="55" y="126"/>
                    <a:pt x="55" y="128"/>
                  </a:cubicBezTo>
                  <a:cubicBezTo>
                    <a:pt x="55" y="131"/>
                    <a:pt x="54" y="130"/>
                    <a:pt x="51" y="127"/>
                  </a:cubicBezTo>
                  <a:cubicBezTo>
                    <a:pt x="48" y="124"/>
                    <a:pt x="43" y="125"/>
                    <a:pt x="43" y="127"/>
                  </a:cubicBezTo>
                  <a:cubicBezTo>
                    <a:pt x="42" y="128"/>
                    <a:pt x="36" y="129"/>
                    <a:pt x="36" y="127"/>
                  </a:cubicBezTo>
                  <a:cubicBezTo>
                    <a:pt x="36" y="126"/>
                    <a:pt x="35" y="122"/>
                    <a:pt x="37" y="121"/>
                  </a:cubicBezTo>
                  <a:cubicBezTo>
                    <a:pt x="38" y="120"/>
                    <a:pt x="36" y="116"/>
                    <a:pt x="34" y="114"/>
                  </a:cubicBezTo>
                  <a:cubicBezTo>
                    <a:pt x="33" y="113"/>
                    <a:pt x="34" y="117"/>
                    <a:pt x="31" y="117"/>
                  </a:cubicBezTo>
                  <a:cubicBezTo>
                    <a:pt x="28" y="117"/>
                    <a:pt x="26" y="120"/>
                    <a:pt x="24" y="118"/>
                  </a:cubicBezTo>
                  <a:cubicBezTo>
                    <a:pt x="22" y="116"/>
                    <a:pt x="19" y="111"/>
                    <a:pt x="16" y="111"/>
                  </a:cubicBezTo>
                  <a:cubicBezTo>
                    <a:pt x="14" y="110"/>
                    <a:pt x="19" y="107"/>
                    <a:pt x="17" y="105"/>
                  </a:cubicBezTo>
                  <a:cubicBezTo>
                    <a:pt x="14" y="103"/>
                    <a:pt x="15" y="106"/>
                    <a:pt x="11" y="101"/>
                  </a:cubicBezTo>
                  <a:cubicBezTo>
                    <a:pt x="8" y="97"/>
                    <a:pt x="13" y="101"/>
                    <a:pt x="14" y="96"/>
                  </a:cubicBezTo>
                  <a:cubicBezTo>
                    <a:pt x="15" y="91"/>
                    <a:pt x="20" y="94"/>
                    <a:pt x="20" y="92"/>
                  </a:cubicBezTo>
                  <a:cubicBezTo>
                    <a:pt x="20" y="90"/>
                    <a:pt x="19" y="85"/>
                    <a:pt x="23" y="85"/>
                  </a:cubicBezTo>
                  <a:cubicBezTo>
                    <a:pt x="26" y="85"/>
                    <a:pt x="28" y="90"/>
                    <a:pt x="30" y="88"/>
                  </a:cubicBezTo>
                  <a:cubicBezTo>
                    <a:pt x="33" y="85"/>
                    <a:pt x="32" y="82"/>
                    <a:pt x="34" y="83"/>
                  </a:cubicBezTo>
                  <a:cubicBezTo>
                    <a:pt x="35" y="83"/>
                    <a:pt x="38" y="84"/>
                    <a:pt x="41" y="82"/>
                  </a:cubicBezTo>
                  <a:cubicBezTo>
                    <a:pt x="44" y="80"/>
                    <a:pt x="42" y="76"/>
                    <a:pt x="40" y="74"/>
                  </a:cubicBezTo>
                  <a:cubicBezTo>
                    <a:pt x="39" y="72"/>
                    <a:pt x="45" y="73"/>
                    <a:pt x="42" y="70"/>
                  </a:cubicBezTo>
                  <a:cubicBezTo>
                    <a:pt x="39" y="67"/>
                    <a:pt x="33" y="72"/>
                    <a:pt x="31" y="73"/>
                  </a:cubicBezTo>
                  <a:cubicBezTo>
                    <a:pt x="30" y="75"/>
                    <a:pt x="28" y="73"/>
                    <a:pt x="26" y="73"/>
                  </a:cubicBezTo>
                  <a:cubicBezTo>
                    <a:pt x="24" y="73"/>
                    <a:pt x="16" y="75"/>
                    <a:pt x="13" y="73"/>
                  </a:cubicBezTo>
                  <a:cubicBezTo>
                    <a:pt x="9" y="71"/>
                    <a:pt x="10" y="69"/>
                    <a:pt x="8" y="68"/>
                  </a:cubicBezTo>
                  <a:cubicBezTo>
                    <a:pt x="6" y="68"/>
                    <a:pt x="12" y="66"/>
                    <a:pt x="9" y="65"/>
                  </a:cubicBezTo>
                  <a:cubicBezTo>
                    <a:pt x="7" y="65"/>
                    <a:pt x="0" y="64"/>
                    <a:pt x="0" y="62"/>
                  </a:cubicBezTo>
                  <a:cubicBezTo>
                    <a:pt x="1" y="60"/>
                    <a:pt x="6" y="59"/>
                    <a:pt x="9" y="57"/>
                  </a:cubicBezTo>
                  <a:cubicBezTo>
                    <a:pt x="12" y="55"/>
                    <a:pt x="13" y="59"/>
                    <a:pt x="14" y="57"/>
                  </a:cubicBezTo>
                  <a:cubicBezTo>
                    <a:pt x="15" y="55"/>
                    <a:pt x="13" y="55"/>
                    <a:pt x="17" y="53"/>
                  </a:cubicBezTo>
                  <a:cubicBezTo>
                    <a:pt x="22" y="50"/>
                    <a:pt x="25" y="51"/>
                    <a:pt x="25" y="53"/>
                  </a:cubicBezTo>
                  <a:cubicBezTo>
                    <a:pt x="25" y="54"/>
                    <a:pt x="23" y="57"/>
                    <a:pt x="25" y="57"/>
                  </a:cubicBezTo>
                  <a:cubicBezTo>
                    <a:pt x="27" y="57"/>
                    <a:pt x="32" y="56"/>
                    <a:pt x="33" y="57"/>
                  </a:cubicBezTo>
                  <a:cubicBezTo>
                    <a:pt x="34" y="59"/>
                    <a:pt x="35" y="58"/>
                    <a:pt x="38" y="56"/>
                  </a:cubicBezTo>
                  <a:cubicBezTo>
                    <a:pt x="41" y="54"/>
                    <a:pt x="46" y="55"/>
                    <a:pt x="45" y="54"/>
                  </a:cubicBezTo>
                  <a:cubicBezTo>
                    <a:pt x="45" y="52"/>
                    <a:pt x="41" y="53"/>
                    <a:pt x="39" y="52"/>
                  </a:cubicBezTo>
                  <a:cubicBezTo>
                    <a:pt x="36" y="51"/>
                    <a:pt x="39" y="47"/>
                    <a:pt x="37" y="47"/>
                  </a:cubicBezTo>
                  <a:cubicBezTo>
                    <a:pt x="34" y="47"/>
                    <a:pt x="27" y="48"/>
                    <a:pt x="26" y="47"/>
                  </a:cubicBezTo>
                  <a:cubicBezTo>
                    <a:pt x="26" y="45"/>
                    <a:pt x="22" y="38"/>
                    <a:pt x="16" y="36"/>
                  </a:cubicBezTo>
                  <a:cubicBezTo>
                    <a:pt x="11" y="35"/>
                    <a:pt x="9" y="33"/>
                    <a:pt x="10" y="32"/>
                  </a:cubicBezTo>
                  <a:cubicBezTo>
                    <a:pt x="11" y="30"/>
                    <a:pt x="9" y="28"/>
                    <a:pt x="11" y="28"/>
                  </a:cubicBezTo>
                  <a:cubicBezTo>
                    <a:pt x="13" y="28"/>
                    <a:pt x="23" y="29"/>
                    <a:pt x="27" y="25"/>
                  </a:cubicBezTo>
                  <a:cubicBezTo>
                    <a:pt x="30" y="21"/>
                    <a:pt x="28" y="20"/>
                    <a:pt x="29" y="18"/>
                  </a:cubicBezTo>
                  <a:cubicBezTo>
                    <a:pt x="31" y="17"/>
                    <a:pt x="35" y="12"/>
                    <a:pt x="36" y="13"/>
                  </a:cubicBezTo>
                  <a:cubicBezTo>
                    <a:pt x="38" y="13"/>
                    <a:pt x="43" y="13"/>
                    <a:pt x="45" y="11"/>
                  </a:cubicBezTo>
                  <a:cubicBezTo>
                    <a:pt x="47" y="9"/>
                    <a:pt x="48" y="13"/>
                    <a:pt x="50" y="11"/>
                  </a:cubicBezTo>
                  <a:cubicBezTo>
                    <a:pt x="52" y="10"/>
                    <a:pt x="49" y="10"/>
                    <a:pt x="48" y="8"/>
                  </a:cubicBezTo>
                  <a:cubicBezTo>
                    <a:pt x="48" y="7"/>
                    <a:pt x="52" y="6"/>
                    <a:pt x="54" y="6"/>
                  </a:cubicBezTo>
                  <a:cubicBezTo>
                    <a:pt x="57" y="7"/>
                    <a:pt x="61" y="7"/>
                    <a:pt x="64" y="4"/>
                  </a:cubicBezTo>
                  <a:cubicBezTo>
                    <a:pt x="67" y="2"/>
                    <a:pt x="69" y="0"/>
                    <a:pt x="70" y="0"/>
                  </a:cubicBezTo>
                  <a:cubicBezTo>
                    <a:pt x="71" y="1"/>
                    <a:pt x="75" y="2"/>
                    <a:pt x="75" y="3"/>
                  </a:cubicBezTo>
                  <a:cubicBezTo>
                    <a:pt x="75" y="4"/>
                    <a:pt x="71" y="4"/>
                    <a:pt x="72" y="5"/>
                  </a:cubicBezTo>
                  <a:cubicBezTo>
                    <a:pt x="74" y="7"/>
                    <a:pt x="76" y="6"/>
                    <a:pt x="77" y="5"/>
                  </a:cubicBezTo>
                  <a:cubicBezTo>
                    <a:pt x="78" y="3"/>
                    <a:pt x="80" y="3"/>
                    <a:pt x="80" y="4"/>
                  </a:cubicBezTo>
                  <a:cubicBezTo>
                    <a:pt x="80" y="5"/>
                    <a:pt x="81" y="7"/>
                    <a:pt x="83" y="6"/>
                  </a:cubicBezTo>
                  <a:cubicBezTo>
                    <a:pt x="86" y="6"/>
                    <a:pt x="92" y="4"/>
                    <a:pt x="94" y="6"/>
                  </a:cubicBezTo>
                  <a:cubicBezTo>
                    <a:pt x="95" y="8"/>
                    <a:pt x="93" y="10"/>
                    <a:pt x="96" y="9"/>
                  </a:cubicBezTo>
                  <a:cubicBezTo>
                    <a:pt x="98" y="9"/>
                    <a:pt x="98" y="12"/>
                    <a:pt x="100" y="11"/>
                  </a:cubicBezTo>
                  <a:cubicBezTo>
                    <a:pt x="102" y="10"/>
                    <a:pt x="110" y="9"/>
                    <a:pt x="115" y="10"/>
                  </a:cubicBezTo>
                  <a:cubicBezTo>
                    <a:pt x="121" y="11"/>
                    <a:pt x="124" y="14"/>
                    <a:pt x="128" y="14"/>
                  </a:cubicBezTo>
                  <a:cubicBezTo>
                    <a:pt x="133" y="13"/>
                    <a:pt x="136" y="14"/>
                    <a:pt x="138" y="15"/>
                  </a:cubicBezTo>
                  <a:cubicBezTo>
                    <a:pt x="140" y="16"/>
                    <a:pt x="146" y="15"/>
                    <a:pt x="149" y="15"/>
                  </a:cubicBezTo>
                  <a:cubicBezTo>
                    <a:pt x="152" y="14"/>
                    <a:pt x="158" y="17"/>
                    <a:pt x="162" y="18"/>
                  </a:cubicBezTo>
                  <a:cubicBezTo>
                    <a:pt x="163" y="18"/>
                    <a:pt x="164" y="19"/>
                    <a:pt x="165" y="19"/>
                  </a:cubicBezTo>
                  <a:cubicBezTo>
                    <a:pt x="165" y="112"/>
                    <a:pt x="165" y="112"/>
                    <a:pt x="165" y="112"/>
                  </a:cubicBezTo>
                  <a:cubicBezTo>
                    <a:pt x="165" y="112"/>
                    <a:pt x="167" y="114"/>
                    <a:pt x="168" y="113"/>
                  </a:cubicBezTo>
                  <a:cubicBezTo>
                    <a:pt x="169" y="112"/>
                    <a:pt x="171" y="113"/>
                    <a:pt x="174" y="112"/>
                  </a:cubicBezTo>
                  <a:cubicBezTo>
                    <a:pt x="177" y="110"/>
                    <a:pt x="178" y="113"/>
                    <a:pt x="178" y="115"/>
                  </a:cubicBezTo>
                  <a:cubicBezTo>
                    <a:pt x="178" y="116"/>
                    <a:pt x="182" y="119"/>
                    <a:pt x="184" y="121"/>
                  </a:cubicBezTo>
                  <a:cubicBezTo>
                    <a:pt x="186" y="123"/>
                    <a:pt x="187" y="125"/>
                    <a:pt x="189" y="124"/>
                  </a:cubicBezTo>
                  <a:cubicBezTo>
                    <a:pt x="191" y="123"/>
                    <a:pt x="194" y="122"/>
                    <a:pt x="194" y="120"/>
                  </a:cubicBezTo>
                  <a:cubicBezTo>
                    <a:pt x="194" y="117"/>
                    <a:pt x="203" y="117"/>
                    <a:pt x="203" y="120"/>
                  </a:cubicBezTo>
                  <a:cubicBezTo>
                    <a:pt x="203" y="123"/>
                    <a:pt x="211" y="127"/>
                    <a:pt x="216" y="135"/>
                  </a:cubicBezTo>
                  <a:cubicBezTo>
                    <a:pt x="220" y="143"/>
                    <a:pt x="220" y="145"/>
                    <a:pt x="227" y="148"/>
                  </a:cubicBezTo>
                  <a:cubicBezTo>
                    <a:pt x="233" y="151"/>
                    <a:pt x="233" y="152"/>
                    <a:pt x="232" y="154"/>
                  </a:cubicBezTo>
                  <a:cubicBezTo>
                    <a:pt x="231" y="157"/>
                    <a:pt x="236" y="158"/>
                    <a:pt x="234" y="160"/>
                  </a:cubicBezTo>
                  <a:close/>
                </a:path>
              </a:pathLst>
            </a:custGeom>
            <a:solidFill>
              <a:schemeClr val="bg1">
                <a:lumMod val="75000"/>
              </a:schemeClr>
            </a:solid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20" name="Group 319"/>
            <p:cNvGrpSpPr/>
            <p:nvPr/>
          </p:nvGrpSpPr>
          <p:grpSpPr>
            <a:xfrm>
              <a:off x="1483827" y="4269253"/>
              <a:ext cx="654987" cy="458395"/>
              <a:chOff x="1128826" y="3580271"/>
              <a:chExt cx="882485" cy="617611"/>
            </a:xfrm>
            <a:solidFill>
              <a:schemeClr val="bg1">
                <a:lumMod val="75000"/>
              </a:schemeClr>
            </a:solidFill>
          </p:grpSpPr>
          <p:sp>
            <p:nvSpPr>
              <p:cNvPr id="321" name="Freeform 5"/>
              <p:cNvSpPr>
                <a:spLocks/>
              </p:cNvSpPr>
              <p:nvPr/>
            </p:nvSpPr>
            <p:spPr bwMode="auto">
              <a:xfrm>
                <a:off x="1790367" y="3951096"/>
                <a:ext cx="220944" cy="246786"/>
              </a:xfrm>
              <a:custGeom>
                <a:avLst/>
                <a:gdLst>
                  <a:gd name="T0" fmla="*/ 71 w 171"/>
                  <a:gd name="T1" fmla="*/ 169 h 191"/>
                  <a:gd name="T2" fmla="*/ 58 w 171"/>
                  <a:gd name="T3" fmla="*/ 191 h 191"/>
                  <a:gd name="T4" fmla="*/ 24 w 171"/>
                  <a:gd name="T5" fmla="*/ 176 h 191"/>
                  <a:gd name="T6" fmla="*/ 22 w 171"/>
                  <a:gd name="T7" fmla="*/ 130 h 191"/>
                  <a:gd name="T8" fmla="*/ 0 w 171"/>
                  <a:gd name="T9" fmla="*/ 76 h 191"/>
                  <a:gd name="T10" fmla="*/ 33 w 171"/>
                  <a:gd name="T11" fmla="*/ 37 h 191"/>
                  <a:gd name="T12" fmla="*/ 22 w 171"/>
                  <a:gd name="T13" fmla="*/ 15 h 191"/>
                  <a:gd name="T14" fmla="*/ 24 w 171"/>
                  <a:gd name="T15" fmla="*/ 2 h 191"/>
                  <a:gd name="T16" fmla="*/ 30 w 171"/>
                  <a:gd name="T17" fmla="*/ 0 h 191"/>
                  <a:gd name="T18" fmla="*/ 117 w 171"/>
                  <a:gd name="T19" fmla="*/ 41 h 191"/>
                  <a:gd name="T20" fmla="*/ 132 w 171"/>
                  <a:gd name="T21" fmla="*/ 59 h 191"/>
                  <a:gd name="T22" fmla="*/ 136 w 171"/>
                  <a:gd name="T23" fmla="*/ 76 h 191"/>
                  <a:gd name="T24" fmla="*/ 145 w 171"/>
                  <a:gd name="T25" fmla="*/ 78 h 191"/>
                  <a:gd name="T26" fmla="*/ 151 w 171"/>
                  <a:gd name="T27" fmla="*/ 91 h 191"/>
                  <a:gd name="T28" fmla="*/ 171 w 171"/>
                  <a:gd name="T29" fmla="*/ 109 h 191"/>
                  <a:gd name="T30" fmla="*/ 136 w 171"/>
                  <a:gd name="T31" fmla="*/ 139 h 191"/>
                  <a:gd name="T32" fmla="*/ 102 w 171"/>
                  <a:gd name="T33" fmla="*/ 148 h 191"/>
                  <a:gd name="T34" fmla="*/ 71 w 171"/>
                  <a:gd name="T35" fmla="*/ 16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91">
                    <a:moveTo>
                      <a:pt x="71" y="169"/>
                    </a:moveTo>
                    <a:lnTo>
                      <a:pt x="58" y="191"/>
                    </a:lnTo>
                    <a:lnTo>
                      <a:pt x="24" y="176"/>
                    </a:lnTo>
                    <a:lnTo>
                      <a:pt x="22" y="130"/>
                    </a:lnTo>
                    <a:lnTo>
                      <a:pt x="0" y="76"/>
                    </a:lnTo>
                    <a:lnTo>
                      <a:pt x="33" y="37"/>
                    </a:lnTo>
                    <a:lnTo>
                      <a:pt x="22" y="15"/>
                    </a:lnTo>
                    <a:lnTo>
                      <a:pt x="24" y="2"/>
                    </a:lnTo>
                    <a:lnTo>
                      <a:pt x="30" y="0"/>
                    </a:lnTo>
                    <a:lnTo>
                      <a:pt x="117" y="41"/>
                    </a:lnTo>
                    <a:lnTo>
                      <a:pt x="132" y="59"/>
                    </a:lnTo>
                    <a:lnTo>
                      <a:pt x="136" y="76"/>
                    </a:lnTo>
                    <a:lnTo>
                      <a:pt x="145" y="78"/>
                    </a:lnTo>
                    <a:lnTo>
                      <a:pt x="151" y="91"/>
                    </a:lnTo>
                    <a:lnTo>
                      <a:pt x="171" y="109"/>
                    </a:lnTo>
                    <a:lnTo>
                      <a:pt x="136" y="139"/>
                    </a:lnTo>
                    <a:lnTo>
                      <a:pt x="102" y="148"/>
                    </a:lnTo>
                    <a:lnTo>
                      <a:pt x="71" y="169"/>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22" name="Freeform 6"/>
              <p:cNvSpPr>
                <a:spLocks/>
              </p:cNvSpPr>
              <p:nvPr/>
            </p:nvSpPr>
            <p:spPr bwMode="auto">
              <a:xfrm>
                <a:off x="1676665" y="3807676"/>
                <a:ext cx="118871" cy="81401"/>
              </a:xfrm>
              <a:custGeom>
                <a:avLst/>
                <a:gdLst>
                  <a:gd name="T0" fmla="*/ 15 w 92"/>
                  <a:gd name="T1" fmla="*/ 0 h 63"/>
                  <a:gd name="T2" fmla="*/ 32 w 92"/>
                  <a:gd name="T3" fmla="*/ 17 h 63"/>
                  <a:gd name="T4" fmla="*/ 58 w 92"/>
                  <a:gd name="T5" fmla="*/ 11 h 63"/>
                  <a:gd name="T6" fmla="*/ 92 w 92"/>
                  <a:gd name="T7" fmla="*/ 35 h 63"/>
                  <a:gd name="T8" fmla="*/ 92 w 92"/>
                  <a:gd name="T9" fmla="*/ 46 h 63"/>
                  <a:gd name="T10" fmla="*/ 79 w 92"/>
                  <a:gd name="T11" fmla="*/ 57 h 63"/>
                  <a:gd name="T12" fmla="*/ 38 w 92"/>
                  <a:gd name="T13" fmla="*/ 63 h 63"/>
                  <a:gd name="T14" fmla="*/ 30 w 92"/>
                  <a:gd name="T15" fmla="*/ 33 h 63"/>
                  <a:gd name="T16" fmla="*/ 10 w 92"/>
                  <a:gd name="T17" fmla="*/ 30 h 63"/>
                  <a:gd name="T18" fmla="*/ 0 w 92"/>
                  <a:gd name="T19" fmla="*/ 11 h 63"/>
                  <a:gd name="T20" fmla="*/ 4 w 92"/>
                  <a:gd name="T21" fmla="*/ 0 h 63"/>
                  <a:gd name="T22" fmla="*/ 15 w 92"/>
                  <a:gd name="T2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63">
                    <a:moveTo>
                      <a:pt x="15" y="0"/>
                    </a:moveTo>
                    <a:lnTo>
                      <a:pt x="32" y="17"/>
                    </a:lnTo>
                    <a:lnTo>
                      <a:pt x="58" y="11"/>
                    </a:lnTo>
                    <a:lnTo>
                      <a:pt x="92" y="35"/>
                    </a:lnTo>
                    <a:lnTo>
                      <a:pt x="92" y="46"/>
                    </a:lnTo>
                    <a:lnTo>
                      <a:pt x="79" y="57"/>
                    </a:lnTo>
                    <a:lnTo>
                      <a:pt x="38" y="63"/>
                    </a:lnTo>
                    <a:lnTo>
                      <a:pt x="30" y="33"/>
                    </a:lnTo>
                    <a:lnTo>
                      <a:pt x="10" y="30"/>
                    </a:lnTo>
                    <a:lnTo>
                      <a:pt x="0" y="11"/>
                    </a:lnTo>
                    <a:lnTo>
                      <a:pt x="4" y="0"/>
                    </a:lnTo>
                    <a:lnTo>
                      <a:pt x="15" y="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23" name="Freeform 7"/>
              <p:cNvSpPr>
                <a:spLocks/>
              </p:cNvSpPr>
              <p:nvPr/>
            </p:nvSpPr>
            <p:spPr bwMode="auto">
              <a:xfrm>
                <a:off x="1569422" y="3768913"/>
                <a:ext cx="103366" cy="33594"/>
              </a:xfrm>
              <a:custGeom>
                <a:avLst/>
                <a:gdLst>
                  <a:gd name="T0" fmla="*/ 80 w 80"/>
                  <a:gd name="T1" fmla="*/ 10 h 26"/>
                  <a:gd name="T2" fmla="*/ 61 w 80"/>
                  <a:gd name="T3" fmla="*/ 26 h 26"/>
                  <a:gd name="T4" fmla="*/ 0 w 80"/>
                  <a:gd name="T5" fmla="*/ 17 h 26"/>
                  <a:gd name="T6" fmla="*/ 7 w 80"/>
                  <a:gd name="T7" fmla="*/ 0 h 26"/>
                  <a:gd name="T8" fmla="*/ 80 w 80"/>
                  <a:gd name="T9" fmla="*/ 10 h 26"/>
                </a:gdLst>
                <a:ahLst/>
                <a:cxnLst>
                  <a:cxn ang="0">
                    <a:pos x="T0" y="T1"/>
                  </a:cxn>
                  <a:cxn ang="0">
                    <a:pos x="T2" y="T3"/>
                  </a:cxn>
                  <a:cxn ang="0">
                    <a:pos x="T4" y="T5"/>
                  </a:cxn>
                  <a:cxn ang="0">
                    <a:pos x="T6" y="T7"/>
                  </a:cxn>
                  <a:cxn ang="0">
                    <a:pos x="T8" y="T9"/>
                  </a:cxn>
                </a:cxnLst>
                <a:rect l="0" t="0" r="r" b="b"/>
                <a:pathLst>
                  <a:path w="80" h="26">
                    <a:moveTo>
                      <a:pt x="80" y="10"/>
                    </a:moveTo>
                    <a:lnTo>
                      <a:pt x="61" y="26"/>
                    </a:lnTo>
                    <a:lnTo>
                      <a:pt x="0" y="17"/>
                    </a:lnTo>
                    <a:lnTo>
                      <a:pt x="7" y="0"/>
                    </a:lnTo>
                    <a:lnTo>
                      <a:pt x="80" y="10"/>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24" name="Freeform 8"/>
              <p:cNvSpPr>
                <a:spLocks/>
              </p:cNvSpPr>
              <p:nvPr/>
            </p:nvSpPr>
            <p:spPr bwMode="auto">
              <a:xfrm>
                <a:off x="1396285" y="3678468"/>
                <a:ext cx="112410" cy="83985"/>
              </a:xfrm>
              <a:custGeom>
                <a:avLst/>
                <a:gdLst>
                  <a:gd name="T0" fmla="*/ 76 w 87"/>
                  <a:gd name="T1" fmla="*/ 37 h 65"/>
                  <a:gd name="T2" fmla="*/ 87 w 87"/>
                  <a:gd name="T3" fmla="*/ 59 h 65"/>
                  <a:gd name="T4" fmla="*/ 65 w 87"/>
                  <a:gd name="T5" fmla="*/ 65 h 65"/>
                  <a:gd name="T6" fmla="*/ 52 w 87"/>
                  <a:gd name="T7" fmla="*/ 54 h 65"/>
                  <a:gd name="T8" fmla="*/ 44 w 87"/>
                  <a:gd name="T9" fmla="*/ 57 h 65"/>
                  <a:gd name="T10" fmla="*/ 41 w 87"/>
                  <a:gd name="T11" fmla="*/ 59 h 65"/>
                  <a:gd name="T12" fmla="*/ 22 w 87"/>
                  <a:gd name="T13" fmla="*/ 57 h 65"/>
                  <a:gd name="T14" fmla="*/ 0 w 87"/>
                  <a:gd name="T15" fmla="*/ 17 h 65"/>
                  <a:gd name="T16" fmla="*/ 22 w 87"/>
                  <a:gd name="T17" fmla="*/ 15 h 65"/>
                  <a:gd name="T18" fmla="*/ 44 w 87"/>
                  <a:gd name="T19" fmla="*/ 0 h 65"/>
                  <a:gd name="T20" fmla="*/ 61 w 87"/>
                  <a:gd name="T21" fmla="*/ 35 h 65"/>
                  <a:gd name="T22" fmla="*/ 76 w 87"/>
                  <a:gd name="T23"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65">
                    <a:moveTo>
                      <a:pt x="76" y="37"/>
                    </a:moveTo>
                    <a:lnTo>
                      <a:pt x="87" y="59"/>
                    </a:lnTo>
                    <a:lnTo>
                      <a:pt x="65" y="65"/>
                    </a:lnTo>
                    <a:lnTo>
                      <a:pt x="52" y="54"/>
                    </a:lnTo>
                    <a:lnTo>
                      <a:pt x="44" y="57"/>
                    </a:lnTo>
                    <a:lnTo>
                      <a:pt x="41" y="59"/>
                    </a:lnTo>
                    <a:lnTo>
                      <a:pt x="22" y="57"/>
                    </a:lnTo>
                    <a:lnTo>
                      <a:pt x="0" y="17"/>
                    </a:lnTo>
                    <a:lnTo>
                      <a:pt x="22" y="15"/>
                    </a:lnTo>
                    <a:lnTo>
                      <a:pt x="44" y="0"/>
                    </a:lnTo>
                    <a:lnTo>
                      <a:pt x="61" y="35"/>
                    </a:lnTo>
                    <a:lnTo>
                      <a:pt x="76" y="37"/>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25" name="Freeform 9"/>
              <p:cNvSpPr>
                <a:spLocks/>
              </p:cNvSpPr>
              <p:nvPr/>
            </p:nvSpPr>
            <p:spPr bwMode="auto">
              <a:xfrm>
                <a:off x="1128826" y="3580271"/>
                <a:ext cx="83984" cy="67188"/>
              </a:xfrm>
              <a:custGeom>
                <a:avLst/>
                <a:gdLst>
                  <a:gd name="T0" fmla="*/ 60 w 65"/>
                  <a:gd name="T1" fmla="*/ 37 h 52"/>
                  <a:gd name="T2" fmla="*/ 45 w 65"/>
                  <a:gd name="T3" fmla="*/ 52 h 52"/>
                  <a:gd name="T4" fmla="*/ 24 w 65"/>
                  <a:gd name="T5" fmla="*/ 46 h 52"/>
                  <a:gd name="T6" fmla="*/ 0 w 65"/>
                  <a:gd name="T7" fmla="*/ 26 h 52"/>
                  <a:gd name="T8" fmla="*/ 9 w 65"/>
                  <a:gd name="T9" fmla="*/ 13 h 52"/>
                  <a:gd name="T10" fmla="*/ 28 w 65"/>
                  <a:gd name="T11" fmla="*/ 0 h 52"/>
                  <a:gd name="T12" fmla="*/ 58 w 65"/>
                  <a:gd name="T13" fmla="*/ 0 h 52"/>
                  <a:gd name="T14" fmla="*/ 65 w 65"/>
                  <a:gd name="T15" fmla="*/ 11 h 52"/>
                  <a:gd name="T16" fmla="*/ 60 w 65"/>
                  <a:gd name="T17"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2">
                    <a:moveTo>
                      <a:pt x="60" y="37"/>
                    </a:moveTo>
                    <a:lnTo>
                      <a:pt x="45" y="52"/>
                    </a:lnTo>
                    <a:lnTo>
                      <a:pt x="24" y="46"/>
                    </a:lnTo>
                    <a:lnTo>
                      <a:pt x="0" y="26"/>
                    </a:lnTo>
                    <a:lnTo>
                      <a:pt x="9" y="13"/>
                    </a:lnTo>
                    <a:lnTo>
                      <a:pt x="28" y="0"/>
                    </a:lnTo>
                    <a:lnTo>
                      <a:pt x="58" y="0"/>
                    </a:lnTo>
                    <a:lnTo>
                      <a:pt x="65" y="11"/>
                    </a:lnTo>
                    <a:lnTo>
                      <a:pt x="60" y="37"/>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p:cNvGrpSpPr/>
            <p:nvPr/>
          </p:nvGrpSpPr>
          <p:grpSpPr>
            <a:xfrm>
              <a:off x="3322970" y="1611541"/>
              <a:ext cx="7357059" cy="4549352"/>
              <a:chOff x="3322970" y="1611541"/>
              <a:chExt cx="7357059" cy="4549352"/>
            </a:xfrm>
          </p:grpSpPr>
          <p:sp>
            <p:nvSpPr>
              <p:cNvPr id="326" name="Freeform 113"/>
              <p:cNvSpPr>
                <a:spLocks/>
              </p:cNvSpPr>
              <p:nvPr/>
            </p:nvSpPr>
            <p:spPr bwMode="auto">
              <a:xfrm>
                <a:off x="3671609" y="1611541"/>
                <a:ext cx="935902" cy="684882"/>
              </a:xfrm>
              <a:custGeom>
                <a:avLst/>
                <a:gdLst>
                  <a:gd name="T0" fmla="*/ 2147483647 w 1015"/>
                  <a:gd name="T1" fmla="*/ 2147483647 h 744"/>
                  <a:gd name="T2" fmla="*/ 2147483647 w 1015"/>
                  <a:gd name="T3" fmla="*/ 2147483647 h 744"/>
                  <a:gd name="T4" fmla="*/ 2147483647 w 1015"/>
                  <a:gd name="T5" fmla="*/ 2147483647 h 744"/>
                  <a:gd name="T6" fmla="*/ 2147483647 w 1015"/>
                  <a:gd name="T7" fmla="*/ 2147483647 h 744"/>
                  <a:gd name="T8" fmla="*/ 2147483647 w 1015"/>
                  <a:gd name="T9" fmla="*/ 2147483647 h 744"/>
                  <a:gd name="T10" fmla="*/ 2147483647 w 1015"/>
                  <a:gd name="T11" fmla="*/ 2147483647 h 744"/>
                  <a:gd name="T12" fmla="*/ 2147483647 w 1015"/>
                  <a:gd name="T13" fmla="*/ 2147483647 h 744"/>
                  <a:gd name="T14" fmla="*/ 2147483647 w 1015"/>
                  <a:gd name="T15" fmla="*/ 2147483647 h 744"/>
                  <a:gd name="T16" fmla="*/ 2147483647 w 1015"/>
                  <a:gd name="T17" fmla="*/ 2147483647 h 744"/>
                  <a:gd name="T18" fmla="*/ 2147483647 w 1015"/>
                  <a:gd name="T19" fmla="*/ 2147483647 h 744"/>
                  <a:gd name="T20" fmla="*/ 2147483647 w 1015"/>
                  <a:gd name="T21" fmla="*/ 2147483647 h 744"/>
                  <a:gd name="T22" fmla="*/ 2147483647 w 1015"/>
                  <a:gd name="T23" fmla="*/ 2147483647 h 744"/>
                  <a:gd name="T24" fmla="*/ 2147483647 w 1015"/>
                  <a:gd name="T25" fmla="*/ 2147483647 h 744"/>
                  <a:gd name="T26" fmla="*/ 2147483647 w 1015"/>
                  <a:gd name="T27" fmla="*/ 2147483647 h 744"/>
                  <a:gd name="T28" fmla="*/ 2147483647 w 1015"/>
                  <a:gd name="T29" fmla="*/ 2147483647 h 744"/>
                  <a:gd name="T30" fmla="*/ 2147483647 w 1015"/>
                  <a:gd name="T31" fmla="*/ 2147483647 h 744"/>
                  <a:gd name="T32" fmla="*/ 2147483647 w 1015"/>
                  <a:gd name="T33" fmla="*/ 2147483647 h 744"/>
                  <a:gd name="T34" fmla="*/ 2147483647 w 1015"/>
                  <a:gd name="T35" fmla="*/ 2147483647 h 744"/>
                  <a:gd name="T36" fmla="*/ 2147483647 w 1015"/>
                  <a:gd name="T37" fmla="*/ 2147483647 h 744"/>
                  <a:gd name="T38" fmla="*/ 0 w 1015"/>
                  <a:gd name="T39" fmla="*/ 2147483647 h 744"/>
                  <a:gd name="T40" fmla="*/ 2147483647 w 1015"/>
                  <a:gd name="T41" fmla="*/ 2147483647 h 744"/>
                  <a:gd name="T42" fmla="*/ 2147483647 w 1015"/>
                  <a:gd name="T43" fmla="*/ 2147483647 h 744"/>
                  <a:gd name="T44" fmla="*/ 2147483647 w 1015"/>
                  <a:gd name="T45" fmla="*/ 2147483647 h 744"/>
                  <a:gd name="T46" fmla="*/ 2147483647 w 1015"/>
                  <a:gd name="T47" fmla="*/ 2147483647 h 744"/>
                  <a:gd name="T48" fmla="*/ 2147483647 w 1015"/>
                  <a:gd name="T49" fmla="*/ 2147483647 h 744"/>
                  <a:gd name="T50" fmla="*/ 2147483647 w 1015"/>
                  <a:gd name="T51" fmla="*/ 2147483647 h 744"/>
                  <a:gd name="T52" fmla="*/ 2147483647 w 1015"/>
                  <a:gd name="T53" fmla="*/ 2147483647 h 744"/>
                  <a:gd name="T54" fmla="*/ 2147483647 w 1015"/>
                  <a:gd name="T55" fmla="*/ 2147483647 h 744"/>
                  <a:gd name="T56" fmla="*/ 2147483647 w 1015"/>
                  <a:gd name="T57" fmla="*/ 2147483647 h 744"/>
                  <a:gd name="T58" fmla="*/ 2147483647 w 1015"/>
                  <a:gd name="T59" fmla="*/ 2147483647 h 744"/>
                  <a:gd name="T60" fmla="*/ 2147483647 w 1015"/>
                  <a:gd name="T61" fmla="*/ 2147483647 h 744"/>
                  <a:gd name="T62" fmla="*/ 2147483647 w 1015"/>
                  <a:gd name="T63" fmla="*/ 2147483647 h 744"/>
                  <a:gd name="T64" fmla="*/ 2147483647 w 1015"/>
                  <a:gd name="T65" fmla="*/ 2147483647 h 744"/>
                  <a:gd name="T66" fmla="*/ 2147483647 w 1015"/>
                  <a:gd name="T67" fmla="*/ 2147483647 h 744"/>
                  <a:gd name="T68" fmla="*/ 2147483647 w 1015"/>
                  <a:gd name="T69" fmla="*/ 2147483647 h 744"/>
                  <a:gd name="T70" fmla="*/ 2147483647 w 1015"/>
                  <a:gd name="T71" fmla="*/ 2147483647 h 744"/>
                  <a:gd name="T72" fmla="*/ 2147483647 w 1015"/>
                  <a:gd name="T73" fmla="*/ 2147483647 h 744"/>
                  <a:gd name="T74" fmla="*/ 2147483647 w 1015"/>
                  <a:gd name="T75" fmla="*/ 2147483647 h 744"/>
                  <a:gd name="T76" fmla="*/ 2147483647 w 1015"/>
                  <a:gd name="T77" fmla="*/ 2147483647 h 744"/>
                  <a:gd name="T78" fmla="*/ 2147483647 w 1015"/>
                  <a:gd name="T79" fmla="*/ 2147483647 h 744"/>
                  <a:gd name="T80" fmla="*/ 2147483647 w 1015"/>
                  <a:gd name="T81" fmla="*/ 2147483647 h 744"/>
                  <a:gd name="T82" fmla="*/ 2147483647 w 1015"/>
                  <a:gd name="T83" fmla="*/ 2147483647 h 744"/>
                  <a:gd name="T84" fmla="*/ 2147483647 w 1015"/>
                  <a:gd name="T85" fmla="*/ 2147483647 h 744"/>
                  <a:gd name="T86" fmla="*/ 2147483647 w 1015"/>
                  <a:gd name="T87" fmla="*/ 2147483647 h 744"/>
                  <a:gd name="T88" fmla="*/ 2147483647 w 1015"/>
                  <a:gd name="T89" fmla="*/ 2147483647 h 744"/>
                  <a:gd name="T90" fmla="*/ 2147483647 w 1015"/>
                  <a:gd name="T91" fmla="*/ 2147483647 h 744"/>
                  <a:gd name="T92" fmla="*/ 2147483647 w 1015"/>
                  <a:gd name="T93" fmla="*/ 2147483647 h 744"/>
                  <a:gd name="T94" fmla="*/ 2147483647 w 1015"/>
                  <a:gd name="T95" fmla="*/ 2147483647 h 744"/>
                  <a:gd name="T96" fmla="*/ 2147483647 w 1015"/>
                  <a:gd name="T97" fmla="*/ 2147483647 h 744"/>
                  <a:gd name="T98" fmla="*/ 2147483647 w 1015"/>
                  <a:gd name="T99" fmla="*/ 2147483647 h 744"/>
                  <a:gd name="T100" fmla="*/ 2147483647 w 1015"/>
                  <a:gd name="T101" fmla="*/ 2147483647 h 744"/>
                  <a:gd name="T102" fmla="*/ 2147483647 w 1015"/>
                  <a:gd name="T103" fmla="*/ 2147483647 h 744"/>
                  <a:gd name="T104" fmla="*/ 2147483647 w 1015"/>
                  <a:gd name="T105" fmla="*/ 2147483647 h 744"/>
                  <a:gd name="T106" fmla="*/ 2147483647 w 1015"/>
                  <a:gd name="T107" fmla="*/ 2147483647 h 744"/>
                  <a:gd name="T108" fmla="*/ 2147483647 w 1015"/>
                  <a:gd name="T109" fmla="*/ 2147483647 h 744"/>
                  <a:gd name="T110" fmla="*/ 2147483647 w 1015"/>
                  <a:gd name="T111" fmla="*/ 2147483647 h 744"/>
                  <a:gd name="T112" fmla="*/ 2147483647 w 1015"/>
                  <a:gd name="T113" fmla="*/ 2147483647 h 744"/>
                  <a:gd name="T114" fmla="*/ 2147483647 w 1015"/>
                  <a:gd name="T115" fmla="*/ 2147483647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5" h="744">
                    <a:moveTo>
                      <a:pt x="914" y="701"/>
                    </a:moveTo>
                    <a:lnTo>
                      <a:pt x="910" y="710"/>
                    </a:lnTo>
                    <a:lnTo>
                      <a:pt x="904" y="720"/>
                    </a:lnTo>
                    <a:lnTo>
                      <a:pt x="906" y="744"/>
                    </a:lnTo>
                    <a:lnTo>
                      <a:pt x="637" y="680"/>
                    </a:lnTo>
                    <a:lnTo>
                      <a:pt x="618" y="690"/>
                    </a:lnTo>
                    <a:lnTo>
                      <a:pt x="605" y="690"/>
                    </a:lnTo>
                    <a:lnTo>
                      <a:pt x="591" y="686"/>
                    </a:lnTo>
                    <a:lnTo>
                      <a:pt x="573" y="684"/>
                    </a:lnTo>
                    <a:lnTo>
                      <a:pt x="561" y="678"/>
                    </a:lnTo>
                    <a:lnTo>
                      <a:pt x="548" y="678"/>
                    </a:lnTo>
                    <a:lnTo>
                      <a:pt x="533" y="684"/>
                    </a:lnTo>
                    <a:lnTo>
                      <a:pt x="514" y="678"/>
                    </a:lnTo>
                    <a:lnTo>
                      <a:pt x="497" y="678"/>
                    </a:lnTo>
                    <a:lnTo>
                      <a:pt x="478" y="688"/>
                    </a:lnTo>
                    <a:lnTo>
                      <a:pt x="463" y="691"/>
                    </a:lnTo>
                    <a:lnTo>
                      <a:pt x="429" y="686"/>
                    </a:lnTo>
                    <a:lnTo>
                      <a:pt x="420" y="680"/>
                    </a:lnTo>
                    <a:lnTo>
                      <a:pt x="401" y="673"/>
                    </a:lnTo>
                    <a:lnTo>
                      <a:pt x="339" y="680"/>
                    </a:lnTo>
                    <a:lnTo>
                      <a:pt x="328" y="663"/>
                    </a:lnTo>
                    <a:lnTo>
                      <a:pt x="275" y="648"/>
                    </a:lnTo>
                    <a:lnTo>
                      <a:pt x="252" y="646"/>
                    </a:lnTo>
                    <a:lnTo>
                      <a:pt x="220" y="648"/>
                    </a:lnTo>
                    <a:lnTo>
                      <a:pt x="173" y="646"/>
                    </a:lnTo>
                    <a:lnTo>
                      <a:pt x="133" y="625"/>
                    </a:lnTo>
                    <a:lnTo>
                      <a:pt x="126" y="610"/>
                    </a:lnTo>
                    <a:lnTo>
                      <a:pt x="130" y="561"/>
                    </a:lnTo>
                    <a:lnTo>
                      <a:pt x="132" y="552"/>
                    </a:lnTo>
                    <a:lnTo>
                      <a:pt x="128" y="522"/>
                    </a:lnTo>
                    <a:lnTo>
                      <a:pt x="100" y="501"/>
                    </a:lnTo>
                    <a:lnTo>
                      <a:pt x="79" y="497"/>
                    </a:lnTo>
                    <a:lnTo>
                      <a:pt x="75" y="492"/>
                    </a:lnTo>
                    <a:lnTo>
                      <a:pt x="64" y="480"/>
                    </a:lnTo>
                    <a:lnTo>
                      <a:pt x="39" y="469"/>
                    </a:lnTo>
                    <a:lnTo>
                      <a:pt x="35" y="467"/>
                    </a:lnTo>
                    <a:lnTo>
                      <a:pt x="11" y="452"/>
                    </a:lnTo>
                    <a:lnTo>
                      <a:pt x="3" y="450"/>
                    </a:lnTo>
                    <a:lnTo>
                      <a:pt x="0" y="448"/>
                    </a:lnTo>
                    <a:lnTo>
                      <a:pt x="0" y="441"/>
                    </a:lnTo>
                    <a:lnTo>
                      <a:pt x="5" y="418"/>
                    </a:lnTo>
                    <a:lnTo>
                      <a:pt x="11" y="407"/>
                    </a:lnTo>
                    <a:lnTo>
                      <a:pt x="11" y="399"/>
                    </a:lnTo>
                    <a:lnTo>
                      <a:pt x="11" y="392"/>
                    </a:lnTo>
                    <a:lnTo>
                      <a:pt x="15" y="392"/>
                    </a:lnTo>
                    <a:lnTo>
                      <a:pt x="19" y="392"/>
                    </a:lnTo>
                    <a:lnTo>
                      <a:pt x="19" y="407"/>
                    </a:lnTo>
                    <a:lnTo>
                      <a:pt x="19" y="414"/>
                    </a:lnTo>
                    <a:lnTo>
                      <a:pt x="17" y="418"/>
                    </a:lnTo>
                    <a:lnTo>
                      <a:pt x="19" y="424"/>
                    </a:lnTo>
                    <a:lnTo>
                      <a:pt x="35" y="407"/>
                    </a:lnTo>
                    <a:lnTo>
                      <a:pt x="34" y="401"/>
                    </a:lnTo>
                    <a:lnTo>
                      <a:pt x="34" y="392"/>
                    </a:lnTo>
                    <a:lnTo>
                      <a:pt x="41" y="384"/>
                    </a:lnTo>
                    <a:lnTo>
                      <a:pt x="35" y="371"/>
                    </a:lnTo>
                    <a:lnTo>
                      <a:pt x="26" y="369"/>
                    </a:lnTo>
                    <a:lnTo>
                      <a:pt x="24" y="339"/>
                    </a:lnTo>
                    <a:lnTo>
                      <a:pt x="28" y="337"/>
                    </a:lnTo>
                    <a:lnTo>
                      <a:pt x="39" y="339"/>
                    </a:lnTo>
                    <a:lnTo>
                      <a:pt x="41" y="335"/>
                    </a:lnTo>
                    <a:lnTo>
                      <a:pt x="62" y="331"/>
                    </a:lnTo>
                    <a:lnTo>
                      <a:pt x="49" y="318"/>
                    </a:lnTo>
                    <a:lnTo>
                      <a:pt x="49" y="316"/>
                    </a:lnTo>
                    <a:lnTo>
                      <a:pt x="43" y="311"/>
                    </a:lnTo>
                    <a:lnTo>
                      <a:pt x="30" y="320"/>
                    </a:lnTo>
                    <a:lnTo>
                      <a:pt x="30" y="299"/>
                    </a:lnTo>
                    <a:lnTo>
                      <a:pt x="30" y="286"/>
                    </a:lnTo>
                    <a:lnTo>
                      <a:pt x="34" y="264"/>
                    </a:lnTo>
                    <a:lnTo>
                      <a:pt x="32" y="245"/>
                    </a:lnTo>
                    <a:lnTo>
                      <a:pt x="30" y="228"/>
                    </a:lnTo>
                    <a:lnTo>
                      <a:pt x="34" y="188"/>
                    </a:lnTo>
                    <a:lnTo>
                      <a:pt x="37" y="173"/>
                    </a:lnTo>
                    <a:lnTo>
                      <a:pt x="20" y="120"/>
                    </a:lnTo>
                    <a:lnTo>
                      <a:pt x="22" y="83"/>
                    </a:lnTo>
                    <a:lnTo>
                      <a:pt x="28" y="64"/>
                    </a:lnTo>
                    <a:lnTo>
                      <a:pt x="34" y="37"/>
                    </a:lnTo>
                    <a:lnTo>
                      <a:pt x="128" y="103"/>
                    </a:lnTo>
                    <a:lnTo>
                      <a:pt x="177" y="130"/>
                    </a:lnTo>
                    <a:lnTo>
                      <a:pt x="216" y="143"/>
                    </a:lnTo>
                    <a:lnTo>
                      <a:pt x="239" y="156"/>
                    </a:lnTo>
                    <a:lnTo>
                      <a:pt x="260" y="156"/>
                    </a:lnTo>
                    <a:lnTo>
                      <a:pt x="267" y="160"/>
                    </a:lnTo>
                    <a:lnTo>
                      <a:pt x="275" y="173"/>
                    </a:lnTo>
                    <a:lnTo>
                      <a:pt x="277" y="218"/>
                    </a:lnTo>
                    <a:lnTo>
                      <a:pt x="275" y="230"/>
                    </a:lnTo>
                    <a:lnTo>
                      <a:pt x="260" y="241"/>
                    </a:lnTo>
                    <a:lnTo>
                      <a:pt x="252" y="262"/>
                    </a:lnTo>
                    <a:lnTo>
                      <a:pt x="252" y="279"/>
                    </a:lnTo>
                    <a:lnTo>
                      <a:pt x="254" y="286"/>
                    </a:lnTo>
                    <a:lnTo>
                      <a:pt x="252" y="296"/>
                    </a:lnTo>
                    <a:lnTo>
                      <a:pt x="248" y="303"/>
                    </a:lnTo>
                    <a:lnTo>
                      <a:pt x="248" y="311"/>
                    </a:lnTo>
                    <a:lnTo>
                      <a:pt x="258" y="318"/>
                    </a:lnTo>
                    <a:lnTo>
                      <a:pt x="275" y="309"/>
                    </a:lnTo>
                    <a:lnTo>
                      <a:pt x="288" y="267"/>
                    </a:lnTo>
                    <a:lnTo>
                      <a:pt x="296" y="258"/>
                    </a:lnTo>
                    <a:lnTo>
                      <a:pt x="303" y="239"/>
                    </a:lnTo>
                    <a:lnTo>
                      <a:pt x="328" y="213"/>
                    </a:lnTo>
                    <a:lnTo>
                      <a:pt x="329" y="203"/>
                    </a:lnTo>
                    <a:lnTo>
                      <a:pt x="320" y="166"/>
                    </a:lnTo>
                    <a:lnTo>
                      <a:pt x="299" y="113"/>
                    </a:lnTo>
                    <a:lnTo>
                      <a:pt x="297" y="103"/>
                    </a:lnTo>
                    <a:lnTo>
                      <a:pt x="305" y="100"/>
                    </a:lnTo>
                    <a:lnTo>
                      <a:pt x="314" y="103"/>
                    </a:lnTo>
                    <a:lnTo>
                      <a:pt x="328" y="79"/>
                    </a:lnTo>
                    <a:lnTo>
                      <a:pt x="326" y="52"/>
                    </a:lnTo>
                    <a:lnTo>
                      <a:pt x="309" y="52"/>
                    </a:lnTo>
                    <a:lnTo>
                      <a:pt x="307" y="34"/>
                    </a:lnTo>
                    <a:lnTo>
                      <a:pt x="305" y="0"/>
                    </a:lnTo>
                    <a:lnTo>
                      <a:pt x="508" y="54"/>
                    </a:lnTo>
                    <a:lnTo>
                      <a:pt x="699" y="105"/>
                    </a:lnTo>
                    <a:lnTo>
                      <a:pt x="1015" y="184"/>
                    </a:lnTo>
                    <a:lnTo>
                      <a:pt x="910" y="661"/>
                    </a:lnTo>
                    <a:lnTo>
                      <a:pt x="904" y="669"/>
                    </a:lnTo>
                    <a:lnTo>
                      <a:pt x="904" y="686"/>
                    </a:lnTo>
                    <a:lnTo>
                      <a:pt x="914" y="701"/>
                    </a:lnTo>
                  </a:path>
                </a:pathLst>
              </a:custGeom>
              <a:solidFill>
                <a:schemeClr val="accent6">
                  <a:lumMod val="50000"/>
                </a:schemeClr>
              </a:solidFill>
              <a:ln w="3175"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27" name="Freeform 115"/>
              <p:cNvSpPr>
                <a:spLocks/>
              </p:cNvSpPr>
              <p:nvPr/>
            </p:nvSpPr>
            <p:spPr bwMode="auto">
              <a:xfrm>
                <a:off x="4339447" y="1780438"/>
                <a:ext cx="842932" cy="1357368"/>
              </a:xfrm>
              <a:custGeom>
                <a:avLst/>
                <a:gdLst>
                  <a:gd name="T0" fmla="*/ 2147483647 w 914"/>
                  <a:gd name="T1" fmla="*/ 2147483647 h 1472"/>
                  <a:gd name="T2" fmla="*/ 2147483647 w 914"/>
                  <a:gd name="T3" fmla="*/ 2147483647 h 1472"/>
                  <a:gd name="T4" fmla="*/ 2147483647 w 914"/>
                  <a:gd name="T5" fmla="*/ 2147483647 h 1472"/>
                  <a:gd name="T6" fmla="*/ 2147483647 w 914"/>
                  <a:gd name="T7" fmla="*/ 2147483647 h 1472"/>
                  <a:gd name="T8" fmla="*/ 2147483647 w 914"/>
                  <a:gd name="T9" fmla="*/ 2147483647 h 1472"/>
                  <a:gd name="T10" fmla="*/ 2147483647 w 914"/>
                  <a:gd name="T11" fmla="*/ 2147483647 h 1472"/>
                  <a:gd name="T12" fmla="*/ 2147483647 w 914"/>
                  <a:gd name="T13" fmla="*/ 2147483647 h 1472"/>
                  <a:gd name="T14" fmla="*/ 2147483647 w 914"/>
                  <a:gd name="T15" fmla="*/ 2147483647 h 1472"/>
                  <a:gd name="T16" fmla="*/ 2147483647 w 914"/>
                  <a:gd name="T17" fmla="*/ 2147483647 h 1472"/>
                  <a:gd name="T18" fmla="*/ 2147483647 w 914"/>
                  <a:gd name="T19" fmla="*/ 2147483647 h 1472"/>
                  <a:gd name="T20" fmla="*/ 2147483647 w 914"/>
                  <a:gd name="T21" fmla="*/ 2147483647 h 1472"/>
                  <a:gd name="T22" fmla="*/ 2147483647 w 914"/>
                  <a:gd name="T23" fmla="*/ 2147483647 h 1472"/>
                  <a:gd name="T24" fmla="*/ 2147483647 w 914"/>
                  <a:gd name="T25" fmla="*/ 2147483647 h 1472"/>
                  <a:gd name="T26" fmla="*/ 2147483647 w 914"/>
                  <a:gd name="T27" fmla="*/ 2147483647 h 1472"/>
                  <a:gd name="T28" fmla="*/ 2147483647 w 914"/>
                  <a:gd name="T29" fmla="*/ 2147483647 h 1472"/>
                  <a:gd name="T30" fmla="*/ 2147483647 w 914"/>
                  <a:gd name="T31" fmla="*/ 2147483647 h 1472"/>
                  <a:gd name="T32" fmla="*/ 2147483647 w 914"/>
                  <a:gd name="T33" fmla="*/ 2147483647 h 1472"/>
                  <a:gd name="T34" fmla="*/ 2147483647 w 914"/>
                  <a:gd name="T35" fmla="*/ 2147483647 h 1472"/>
                  <a:gd name="T36" fmla="*/ 2147483647 w 914"/>
                  <a:gd name="T37" fmla="*/ 2147483647 h 1472"/>
                  <a:gd name="T38" fmla="*/ 2147483647 w 914"/>
                  <a:gd name="T39" fmla="*/ 2147483647 h 1472"/>
                  <a:gd name="T40" fmla="*/ 2147483647 w 914"/>
                  <a:gd name="T41" fmla="*/ 2147483647 h 1472"/>
                  <a:gd name="T42" fmla="*/ 2147483647 w 914"/>
                  <a:gd name="T43" fmla="*/ 2147483647 h 1472"/>
                  <a:gd name="T44" fmla="*/ 2147483647 w 914"/>
                  <a:gd name="T45" fmla="*/ 2147483647 h 1472"/>
                  <a:gd name="T46" fmla="*/ 2147483647 w 914"/>
                  <a:gd name="T47" fmla="*/ 2147483647 h 1472"/>
                  <a:gd name="T48" fmla="*/ 2147483647 w 914"/>
                  <a:gd name="T49" fmla="*/ 2147483647 h 1472"/>
                  <a:gd name="T50" fmla="*/ 2147483647 w 914"/>
                  <a:gd name="T51" fmla="*/ 2147483647 h 1472"/>
                  <a:gd name="T52" fmla="*/ 2147483647 w 914"/>
                  <a:gd name="T53" fmla="*/ 2147483647 h 1472"/>
                  <a:gd name="T54" fmla="*/ 2147483647 w 914"/>
                  <a:gd name="T55" fmla="*/ 2147483647 h 1472"/>
                  <a:gd name="T56" fmla="*/ 2147483647 w 914"/>
                  <a:gd name="T57" fmla="*/ 2147483647 h 1472"/>
                  <a:gd name="T58" fmla="*/ 2147483647 w 914"/>
                  <a:gd name="T59" fmla="*/ 2147483647 h 1472"/>
                  <a:gd name="T60" fmla="*/ 2147483647 w 914"/>
                  <a:gd name="T61" fmla="*/ 2147483647 h 1472"/>
                  <a:gd name="T62" fmla="*/ 2147483647 w 914"/>
                  <a:gd name="T63" fmla="*/ 2147483647 h 1472"/>
                  <a:gd name="T64" fmla="*/ 2147483647 w 914"/>
                  <a:gd name="T65" fmla="*/ 2147483647 h 1472"/>
                  <a:gd name="T66" fmla="*/ 2147483647 w 914"/>
                  <a:gd name="T67" fmla="*/ 2147483647 h 1472"/>
                  <a:gd name="T68" fmla="*/ 0 w 914"/>
                  <a:gd name="T69" fmla="*/ 2147483647 h 1472"/>
                  <a:gd name="T70" fmla="*/ 2147483647 w 914"/>
                  <a:gd name="T71" fmla="*/ 2147483647 h 1472"/>
                  <a:gd name="T72" fmla="*/ 2147483647 w 914"/>
                  <a:gd name="T73" fmla="*/ 2147483647 h 1472"/>
                  <a:gd name="T74" fmla="*/ 2147483647 w 914"/>
                  <a:gd name="T75" fmla="*/ 2147483647 h 1472"/>
                  <a:gd name="T76" fmla="*/ 2147483647 w 914"/>
                  <a:gd name="T77" fmla="*/ 2147483647 h 1472"/>
                  <a:gd name="T78" fmla="*/ 2147483647 w 914"/>
                  <a:gd name="T79" fmla="*/ 2147483647 h 1472"/>
                  <a:gd name="T80" fmla="*/ 2147483647 w 914"/>
                  <a:gd name="T81" fmla="*/ 2147483647 h 1472"/>
                  <a:gd name="T82" fmla="*/ 2147483647 w 914"/>
                  <a:gd name="T83" fmla="*/ 2147483647 h 1472"/>
                  <a:gd name="T84" fmla="*/ 2147483647 w 914"/>
                  <a:gd name="T85" fmla="*/ 2147483647 h 1472"/>
                  <a:gd name="T86" fmla="*/ 2147483647 w 914"/>
                  <a:gd name="T87" fmla="*/ 2147483647 h 1472"/>
                  <a:gd name="T88" fmla="*/ 2147483647 w 914"/>
                  <a:gd name="T89" fmla="*/ 2147483647 h 1472"/>
                  <a:gd name="T90" fmla="*/ 2147483647 w 914"/>
                  <a:gd name="T91" fmla="*/ 2147483647 h 1472"/>
                  <a:gd name="T92" fmla="*/ 2147483647 w 914"/>
                  <a:gd name="T93" fmla="*/ 2147483647 h 1472"/>
                  <a:gd name="T94" fmla="*/ 2147483647 w 914"/>
                  <a:gd name="T95" fmla="*/ 2147483647 h 1472"/>
                  <a:gd name="T96" fmla="*/ 2147483647 w 914"/>
                  <a:gd name="T97" fmla="*/ 0 h 14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14" h="1472">
                    <a:moveTo>
                      <a:pt x="290" y="0"/>
                    </a:moveTo>
                    <a:lnTo>
                      <a:pt x="413" y="25"/>
                    </a:lnTo>
                    <a:lnTo>
                      <a:pt x="379" y="208"/>
                    </a:lnTo>
                    <a:lnTo>
                      <a:pt x="402" y="259"/>
                    </a:lnTo>
                    <a:lnTo>
                      <a:pt x="409" y="291"/>
                    </a:lnTo>
                    <a:lnTo>
                      <a:pt x="402" y="310"/>
                    </a:lnTo>
                    <a:lnTo>
                      <a:pt x="394" y="319"/>
                    </a:lnTo>
                    <a:lnTo>
                      <a:pt x="403" y="328"/>
                    </a:lnTo>
                    <a:lnTo>
                      <a:pt x="419" y="351"/>
                    </a:lnTo>
                    <a:lnTo>
                      <a:pt x="452" y="381"/>
                    </a:lnTo>
                    <a:lnTo>
                      <a:pt x="475" y="434"/>
                    </a:lnTo>
                    <a:lnTo>
                      <a:pt x="479" y="457"/>
                    </a:lnTo>
                    <a:lnTo>
                      <a:pt x="490" y="481"/>
                    </a:lnTo>
                    <a:lnTo>
                      <a:pt x="511" y="483"/>
                    </a:lnTo>
                    <a:lnTo>
                      <a:pt x="513" y="498"/>
                    </a:lnTo>
                    <a:lnTo>
                      <a:pt x="541" y="502"/>
                    </a:lnTo>
                    <a:lnTo>
                      <a:pt x="550" y="513"/>
                    </a:lnTo>
                    <a:lnTo>
                      <a:pt x="520" y="575"/>
                    </a:lnTo>
                    <a:lnTo>
                      <a:pt x="522" y="585"/>
                    </a:lnTo>
                    <a:lnTo>
                      <a:pt x="511" y="594"/>
                    </a:lnTo>
                    <a:lnTo>
                      <a:pt x="509" y="624"/>
                    </a:lnTo>
                    <a:lnTo>
                      <a:pt x="513" y="628"/>
                    </a:lnTo>
                    <a:lnTo>
                      <a:pt x="511" y="645"/>
                    </a:lnTo>
                    <a:lnTo>
                      <a:pt x="488" y="660"/>
                    </a:lnTo>
                    <a:lnTo>
                      <a:pt x="488" y="675"/>
                    </a:lnTo>
                    <a:lnTo>
                      <a:pt x="490" y="688"/>
                    </a:lnTo>
                    <a:lnTo>
                      <a:pt x="483" y="703"/>
                    </a:lnTo>
                    <a:lnTo>
                      <a:pt x="509" y="730"/>
                    </a:lnTo>
                    <a:lnTo>
                      <a:pt x="516" y="728"/>
                    </a:lnTo>
                    <a:lnTo>
                      <a:pt x="560" y="694"/>
                    </a:lnTo>
                    <a:lnTo>
                      <a:pt x="565" y="690"/>
                    </a:lnTo>
                    <a:lnTo>
                      <a:pt x="569" y="694"/>
                    </a:lnTo>
                    <a:lnTo>
                      <a:pt x="575" y="707"/>
                    </a:lnTo>
                    <a:lnTo>
                      <a:pt x="581" y="713"/>
                    </a:lnTo>
                    <a:lnTo>
                      <a:pt x="588" y="719"/>
                    </a:lnTo>
                    <a:lnTo>
                      <a:pt x="582" y="743"/>
                    </a:lnTo>
                    <a:lnTo>
                      <a:pt x="582" y="781"/>
                    </a:lnTo>
                    <a:lnTo>
                      <a:pt x="592" y="807"/>
                    </a:lnTo>
                    <a:lnTo>
                      <a:pt x="607" y="828"/>
                    </a:lnTo>
                    <a:lnTo>
                      <a:pt x="607" y="841"/>
                    </a:lnTo>
                    <a:lnTo>
                      <a:pt x="598" y="856"/>
                    </a:lnTo>
                    <a:lnTo>
                      <a:pt x="613" y="881"/>
                    </a:lnTo>
                    <a:lnTo>
                      <a:pt x="630" y="881"/>
                    </a:lnTo>
                    <a:lnTo>
                      <a:pt x="643" y="899"/>
                    </a:lnTo>
                    <a:lnTo>
                      <a:pt x="647" y="911"/>
                    </a:lnTo>
                    <a:lnTo>
                      <a:pt x="643" y="937"/>
                    </a:lnTo>
                    <a:lnTo>
                      <a:pt x="643" y="945"/>
                    </a:lnTo>
                    <a:lnTo>
                      <a:pt x="650" y="965"/>
                    </a:lnTo>
                    <a:lnTo>
                      <a:pt x="671" y="977"/>
                    </a:lnTo>
                    <a:lnTo>
                      <a:pt x="680" y="958"/>
                    </a:lnTo>
                    <a:lnTo>
                      <a:pt x="688" y="952"/>
                    </a:lnTo>
                    <a:lnTo>
                      <a:pt x="718" y="964"/>
                    </a:lnTo>
                    <a:lnTo>
                      <a:pt x="731" y="965"/>
                    </a:lnTo>
                    <a:lnTo>
                      <a:pt x="743" y="954"/>
                    </a:lnTo>
                    <a:lnTo>
                      <a:pt x="754" y="952"/>
                    </a:lnTo>
                    <a:lnTo>
                      <a:pt x="761" y="960"/>
                    </a:lnTo>
                    <a:lnTo>
                      <a:pt x="797" y="962"/>
                    </a:lnTo>
                    <a:lnTo>
                      <a:pt x="814" y="969"/>
                    </a:lnTo>
                    <a:lnTo>
                      <a:pt x="820" y="967"/>
                    </a:lnTo>
                    <a:lnTo>
                      <a:pt x="859" y="967"/>
                    </a:lnTo>
                    <a:lnTo>
                      <a:pt x="858" y="952"/>
                    </a:lnTo>
                    <a:lnTo>
                      <a:pt x="875" y="939"/>
                    </a:lnTo>
                    <a:lnTo>
                      <a:pt x="893" y="960"/>
                    </a:lnTo>
                    <a:lnTo>
                      <a:pt x="899" y="982"/>
                    </a:lnTo>
                    <a:lnTo>
                      <a:pt x="914" y="996"/>
                    </a:lnTo>
                    <a:lnTo>
                      <a:pt x="914" y="994"/>
                    </a:lnTo>
                    <a:lnTo>
                      <a:pt x="844" y="1472"/>
                    </a:lnTo>
                    <a:lnTo>
                      <a:pt x="843" y="1472"/>
                    </a:lnTo>
                    <a:lnTo>
                      <a:pt x="419" y="1397"/>
                    </a:lnTo>
                    <a:lnTo>
                      <a:pt x="0" y="1309"/>
                    </a:lnTo>
                    <a:lnTo>
                      <a:pt x="76" y="969"/>
                    </a:lnTo>
                    <a:lnTo>
                      <a:pt x="94" y="945"/>
                    </a:lnTo>
                    <a:lnTo>
                      <a:pt x="96" y="922"/>
                    </a:lnTo>
                    <a:lnTo>
                      <a:pt x="100" y="918"/>
                    </a:lnTo>
                    <a:lnTo>
                      <a:pt x="102" y="913"/>
                    </a:lnTo>
                    <a:lnTo>
                      <a:pt x="108" y="901"/>
                    </a:lnTo>
                    <a:lnTo>
                      <a:pt x="100" y="886"/>
                    </a:lnTo>
                    <a:lnTo>
                      <a:pt x="77" y="877"/>
                    </a:lnTo>
                    <a:lnTo>
                      <a:pt x="72" y="864"/>
                    </a:lnTo>
                    <a:lnTo>
                      <a:pt x="77" y="841"/>
                    </a:lnTo>
                    <a:lnTo>
                      <a:pt x="113" y="788"/>
                    </a:lnTo>
                    <a:lnTo>
                      <a:pt x="134" y="779"/>
                    </a:lnTo>
                    <a:lnTo>
                      <a:pt x="149" y="764"/>
                    </a:lnTo>
                    <a:lnTo>
                      <a:pt x="149" y="751"/>
                    </a:lnTo>
                    <a:lnTo>
                      <a:pt x="160" y="739"/>
                    </a:lnTo>
                    <a:lnTo>
                      <a:pt x="228" y="637"/>
                    </a:lnTo>
                    <a:lnTo>
                      <a:pt x="223" y="609"/>
                    </a:lnTo>
                    <a:lnTo>
                      <a:pt x="209" y="598"/>
                    </a:lnTo>
                    <a:lnTo>
                      <a:pt x="198" y="594"/>
                    </a:lnTo>
                    <a:lnTo>
                      <a:pt x="183" y="577"/>
                    </a:lnTo>
                    <a:lnTo>
                      <a:pt x="181" y="560"/>
                    </a:lnTo>
                    <a:lnTo>
                      <a:pt x="179" y="536"/>
                    </a:lnTo>
                    <a:lnTo>
                      <a:pt x="185" y="526"/>
                    </a:lnTo>
                    <a:lnTo>
                      <a:pt x="189" y="517"/>
                    </a:lnTo>
                    <a:lnTo>
                      <a:pt x="179" y="502"/>
                    </a:lnTo>
                    <a:lnTo>
                      <a:pt x="179" y="485"/>
                    </a:lnTo>
                    <a:lnTo>
                      <a:pt x="185" y="477"/>
                    </a:lnTo>
                    <a:lnTo>
                      <a:pt x="290" y="0"/>
                    </a:lnTo>
                    <a:close/>
                  </a:path>
                </a:pathLst>
              </a:custGeom>
              <a:solidFill>
                <a:schemeClr val="accent6">
                  <a:lumMod val="50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28" name="Freeform 117"/>
              <p:cNvSpPr>
                <a:spLocks/>
              </p:cNvSpPr>
              <p:nvPr/>
            </p:nvSpPr>
            <p:spPr bwMode="auto">
              <a:xfrm>
                <a:off x="3417489" y="2042304"/>
                <a:ext cx="1132690" cy="943650"/>
              </a:xfrm>
              <a:custGeom>
                <a:avLst/>
                <a:gdLst>
                  <a:gd name="T0" fmla="*/ 2147483647 w 1230"/>
                  <a:gd name="T1" fmla="*/ 2147483647 h 1026"/>
                  <a:gd name="T2" fmla="*/ 2147483647 w 1230"/>
                  <a:gd name="T3" fmla="*/ 2147483647 h 1026"/>
                  <a:gd name="T4" fmla="*/ 2147483647 w 1230"/>
                  <a:gd name="T5" fmla="*/ 2147483647 h 1026"/>
                  <a:gd name="T6" fmla="*/ 2147483647 w 1230"/>
                  <a:gd name="T7" fmla="*/ 2147483647 h 1026"/>
                  <a:gd name="T8" fmla="*/ 2147483647 w 1230"/>
                  <a:gd name="T9" fmla="*/ 2147483647 h 1026"/>
                  <a:gd name="T10" fmla="*/ 2147483647 w 1230"/>
                  <a:gd name="T11" fmla="*/ 2147483647 h 1026"/>
                  <a:gd name="T12" fmla="*/ 2147483647 w 1230"/>
                  <a:gd name="T13" fmla="*/ 2147483647 h 1026"/>
                  <a:gd name="T14" fmla="*/ 2147483647 w 1230"/>
                  <a:gd name="T15" fmla="*/ 2147483647 h 1026"/>
                  <a:gd name="T16" fmla="*/ 2147483647 w 1230"/>
                  <a:gd name="T17" fmla="*/ 2147483647 h 1026"/>
                  <a:gd name="T18" fmla="*/ 2147483647 w 1230"/>
                  <a:gd name="T19" fmla="*/ 2147483647 h 1026"/>
                  <a:gd name="T20" fmla="*/ 2147483647 w 1230"/>
                  <a:gd name="T21" fmla="*/ 2147483647 h 1026"/>
                  <a:gd name="T22" fmla="*/ 2147483647 w 1230"/>
                  <a:gd name="T23" fmla="*/ 2147483647 h 1026"/>
                  <a:gd name="T24" fmla="*/ 2147483647 w 1230"/>
                  <a:gd name="T25" fmla="*/ 2147483647 h 1026"/>
                  <a:gd name="T26" fmla="*/ 2147483647 w 1230"/>
                  <a:gd name="T27" fmla="*/ 2147483647 h 1026"/>
                  <a:gd name="T28" fmla="*/ 2147483647 w 1230"/>
                  <a:gd name="T29" fmla="*/ 2147483647 h 1026"/>
                  <a:gd name="T30" fmla="*/ 2147483647 w 1230"/>
                  <a:gd name="T31" fmla="*/ 2147483647 h 1026"/>
                  <a:gd name="T32" fmla="*/ 2147483647 w 1230"/>
                  <a:gd name="T33" fmla="*/ 2147483647 h 1026"/>
                  <a:gd name="T34" fmla="*/ 2147483647 w 1230"/>
                  <a:gd name="T35" fmla="*/ 2147483647 h 1026"/>
                  <a:gd name="T36" fmla="*/ 2147483647 w 1230"/>
                  <a:gd name="T37" fmla="*/ 2147483647 h 1026"/>
                  <a:gd name="T38" fmla="*/ 2147483647 w 1230"/>
                  <a:gd name="T39" fmla="*/ 2147483647 h 1026"/>
                  <a:gd name="T40" fmla="*/ 2147483647 w 1230"/>
                  <a:gd name="T41" fmla="*/ 2147483647 h 1026"/>
                  <a:gd name="T42" fmla="*/ 2147483647 w 1230"/>
                  <a:gd name="T43" fmla="*/ 2147483647 h 1026"/>
                  <a:gd name="T44" fmla="*/ 2147483647 w 1230"/>
                  <a:gd name="T45" fmla="*/ 2147483647 h 1026"/>
                  <a:gd name="T46" fmla="*/ 2147483647 w 1230"/>
                  <a:gd name="T47" fmla="*/ 2147483647 h 1026"/>
                  <a:gd name="T48" fmla="*/ 2147483647 w 1230"/>
                  <a:gd name="T49" fmla="*/ 2147483647 h 1026"/>
                  <a:gd name="T50" fmla="*/ 2147483647 w 1230"/>
                  <a:gd name="T51" fmla="*/ 2147483647 h 1026"/>
                  <a:gd name="T52" fmla="*/ 2147483647 w 1230"/>
                  <a:gd name="T53" fmla="*/ 2147483647 h 1026"/>
                  <a:gd name="T54" fmla="*/ 2147483647 w 1230"/>
                  <a:gd name="T55" fmla="*/ 2147483647 h 1026"/>
                  <a:gd name="T56" fmla="*/ 2147483647 w 1230"/>
                  <a:gd name="T57" fmla="*/ 2147483647 h 1026"/>
                  <a:gd name="T58" fmla="*/ 2147483647 w 1230"/>
                  <a:gd name="T59" fmla="*/ 2147483647 h 1026"/>
                  <a:gd name="T60" fmla="*/ 2147483647 w 1230"/>
                  <a:gd name="T61" fmla="*/ 2147483647 h 1026"/>
                  <a:gd name="T62" fmla="*/ 2147483647 w 1230"/>
                  <a:gd name="T63" fmla="*/ 2147483647 h 1026"/>
                  <a:gd name="T64" fmla="*/ 2147483647 w 1230"/>
                  <a:gd name="T65" fmla="*/ 2147483647 h 1026"/>
                  <a:gd name="T66" fmla="*/ 2147483647 w 1230"/>
                  <a:gd name="T67" fmla="*/ 2147483647 h 1026"/>
                  <a:gd name="T68" fmla="*/ 2147483647 w 1230"/>
                  <a:gd name="T69" fmla="*/ 2147483647 h 1026"/>
                  <a:gd name="T70" fmla="*/ 2147483647 w 1230"/>
                  <a:gd name="T71" fmla="*/ 2147483647 h 1026"/>
                  <a:gd name="T72" fmla="*/ 2147483647 w 1230"/>
                  <a:gd name="T73" fmla="*/ 2147483647 h 1026"/>
                  <a:gd name="T74" fmla="*/ 2147483647 w 1230"/>
                  <a:gd name="T75" fmla="*/ 2147483647 h 1026"/>
                  <a:gd name="T76" fmla="*/ 2147483647 w 1230"/>
                  <a:gd name="T77" fmla="*/ 2147483647 h 1026"/>
                  <a:gd name="T78" fmla="*/ 2147483647 w 1230"/>
                  <a:gd name="T79" fmla="*/ 2147483647 h 10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30" h="1026">
                    <a:moveTo>
                      <a:pt x="17" y="773"/>
                    </a:moveTo>
                    <a:lnTo>
                      <a:pt x="9" y="764"/>
                    </a:lnTo>
                    <a:lnTo>
                      <a:pt x="0" y="724"/>
                    </a:lnTo>
                    <a:lnTo>
                      <a:pt x="9" y="705"/>
                    </a:lnTo>
                    <a:lnTo>
                      <a:pt x="9" y="688"/>
                    </a:lnTo>
                    <a:lnTo>
                      <a:pt x="20" y="658"/>
                    </a:lnTo>
                    <a:lnTo>
                      <a:pt x="15" y="598"/>
                    </a:lnTo>
                    <a:lnTo>
                      <a:pt x="24" y="584"/>
                    </a:lnTo>
                    <a:lnTo>
                      <a:pt x="35" y="579"/>
                    </a:lnTo>
                    <a:lnTo>
                      <a:pt x="43" y="567"/>
                    </a:lnTo>
                    <a:lnTo>
                      <a:pt x="51" y="549"/>
                    </a:lnTo>
                    <a:lnTo>
                      <a:pt x="58" y="541"/>
                    </a:lnTo>
                    <a:lnTo>
                      <a:pt x="62" y="513"/>
                    </a:lnTo>
                    <a:lnTo>
                      <a:pt x="67" y="513"/>
                    </a:lnTo>
                    <a:lnTo>
                      <a:pt x="103" y="468"/>
                    </a:lnTo>
                    <a:lnTo>
                      <a:pt x="122" y="428"/>
                    </a:lnTo>
                    <a:lnTo>
                      <a:pt x="152" y="370"/>
                    </a:lnTo>
                    <a:lnTo>
                      <a:pt x="188" y="262"/>
                    </a:lnTo>
                    <a:lnTo>
                      <a:pt x="213" y="217"/>
                    </a:lnTo>
                    <a:lnTo>
                      <a:pt x="235" y="151"/>
                    </a:lnTo>
                    <a:lnTo>
                      <a:pt x="263" y="68"/>
                    </a:lnTo>
                    <a:lnTo>
                      <a:pt x="273" y="38"/>
                    </a:lnTo>
                    <a:lnTo>
                      <a:pt x="279" y="13"/>
                    </a:lnTo>
                    <a:lnTo>
                      <a:pt x="279" y="6"/>
                    </a:lnTo>
                    <a:lnTo>
                      <a:pt x="292" y="0"/>
                    </a:lnTo>
                    <a:lnTo>
                      <a:pt x="307" y="6"/>
                    </a:lnTo>
                    <a:lnTo>
                      <a:pt x="316" y="2"/>
                    </a:lnTo>
                    <a:lnTo>
                      <a:pt x="341" y="13"/>
                    </a:lnTo>
                    <a:lnTo>
                      <a:pt x="352" y="25"/>
                    </a:lnTo>
                    <a:lnTo>
                      <a:pt x="356" y="30"/>
                    </a:lnTo>
                    <a:lnTo>
                      <a:pt x="377" y="34"/>
                    </a:lnTo>
                    <a:lnTo>
                      <a:pt x="405" y="55"/>
                    </a:lnTo>
                    <a:lnTo>
                      <a:pt x="409" y="85"/>
                    </a:lnTo>
                    <a:lnTo>
                      <a:pt x="407" y="94"/>
                    </a:lnTo>
                    <a:lnTo>
                      <a:pt x="403" y="143"/>
                    </a:lnTo>
                    <a:lnTo>
                      <a:pt x="410" y="158"/>
                    </a:lnTo>
                    <a:lnTo>
                      <a:pt x="450" y="179"/>
                    </a:lnTo>
                    <a:lnTo>
                      <a:pt x="497" y="181"/>
                    </a:lnTo>
                    <a:lnTo>
                      <a:pt x="529" y="179"/>
                    </a:lnTo>
                    <a:lnTo>
                      <a:pt x="552" y="181"/>
                    </a:lnTo>
                    <a:lnTo>
                      <a:pt x="605" y="196"/>
                    </a:lnTo>
                    <a:lnTo>
                      <a:pt x="616" y="213"/>
                    </a:lnTo>
                    <a:lnTo>
                      <a:pt x="678" y="206"/>
                    </a:lnTo>
                    <a:lnTo>
                      <a:pt x="697" y="213"/>
                    </a:lnTo>
                    <a:lnTo>
                      <a:pt x="706" y="219"/>
                    </a:lnTo>
                    <a:lnTo>
                      <a:pt x="740" y="224"/>
                    </a:lnTo>
                    <a:lnTo>
                      <a:pt x="755" y="221"/>
                    </a:lnTo>
                    <a:lnTo>
                      <a:pt x="774" y="211"/>
                    </a:lnTo>
                    <a:lnTo>
                      <a:pt x="791" y="211"/>
                    </a:lnTo>
                    <a:lnTo>
                      <a:pt x="810" y="217"/>
                    </a:lnTo>
                    <a:lnTo>
                      <a:pt x="825" y="211"/>
                    </a:lnTo>
                    <a:lnTo>
                      <a:pt x="838" y="211"/>
                    </a:lnTo>
                    <a:lnTo>
                      <a:pt x="850" y="217"/>
                    </a:lnTo>
                    <a:lnTo>
                      <a:pt x="868" y="219"/>
                    </a:lnTo>
                    <a:lnTo>
                      <a:pt x="882" y="223"/>
                    </a:lnTo>
                    <a:lnTo>
                      <a:pt x="895" y="223"/>
                    </a:lnTo>
                    <a:lnTo>
                      <a:pt x="914" y="213"/>
                    </a:lnTo>
                    <a:lnTo>
                      <a:pt x="1183" y="277"/>
                    </a:lnTo>
                    <a:lnTo>
                      <a:pt x="1185" y="294"/>
                    </a:lnTo>
                    <a:lnTo>
                      <a:pt x="1200" y="311"/>
                    </a:lnTo>
                    <a:lnTo>
                      <a:pt x="1211" y="315"/>
                    </a:lnTo>
                    <a:lnTo>
                      <a:pt x="1225" y="326"/>
                    </a:lnTo>
                    <a:lnTo>
                      <a:pt x="1230" y="354"/>
                    </a:lnTo>
                    <a:lnTo>
                      <a:pt x="1162" y="456"/>
                    </a:lnTo>
                    <a:lnTo>
                      <a:pt x="1151" y="468"/>
                    </a:lnTo>
                    <a:lnTo>
                      <a:pt x="1151" y="481"/>
                    </a:lnTo>
                    <a:lnTo>
                      <a:pt x="1136" y="496"/>
                    </a:lnTo>
                    <a:lnTo>
                      <a:pt x="1115" y="505"/>
                    </a:lnTo>
                    <a:lnTo>
                      <a:pt x="1079" y="558"/>
                    </a:lnTo>
                    <a:lnTo>
                      <a:pt x="1074" y="581"/>
                    </a:lnTo>
                    <a:lnTo>
                      <a:pt x="1079" y="594"/>
                    </a:lnTo>
                    <a:lnTo>
                      <a:pt x="1102" y="603"/>
                    </a:lnTo>
                    <a:lnTo>
                      <a:pt x="1110" y="618"/>
                    </a:lnTo>
                    <a:lnTo>
                      <a:pt x="1104" y="630"/>
                    </a:lnTo>
                    <a:lnTo>
                      <a:pt x="1102" y="635"/>
                    </a:lnTo>
                    <a:lnTo>
                      <a:pt x="1098" y="639"/>
                    </a:lnTo>
                    <a:lnTo>
                      <a:pt x="1096" y="662"/>
                    </a:lnTo>
                    <a:lnTo>
                      <a:pt x="1078" y="686"/>
                    </a:lnTo>
                    <a:lnTo>
                      <a:pt x="1002" y="1026"/>
                    </a:lnTo>
                    <a:lnTo>
                      <a:pt x="589" y="929"/>
                    </a:lnTo>
                    <a:lnTo>
                      <a:pt x="17" y="773"/>
                    </a:lnTo>
                    <a:close/>
                  </a:path>
                </a:pathLst>
              </a:custGeom>
              <a:solidFill>
                <a:schemeClr val="accent6">
                  <a:lumMod val="50000"/>
                </a:schemeClr>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 name="Freeform 119"/>
              <p:cNvSpPr>
                <a:spLocks/>
              </p:cNvSpPr>
              <p:nvPr/>
            </p:nvSpPr>
            <p:spPr bwMode="auto">
              <a:xfrm>
                <a:off x="3322970" y="2753528"/>
                <a:ext cx="1126491" cy="1921388"/>
              </a:xfrm>
              <a:custGeom>
                <a:avLst/>
                <a:gdLst>
                  <a:gd name="T0" fmla="*/ 2147483647 w 1223"/>
                  <a:gd name="T1" fmla="*/ 2147483647 h 2087"/>
                  <a:gd name="T2" fmla="*/ 2147483647 w 1223"/>
                  <a:gd name="T3" fmla="*/ 2147483647 h 2087"/>
                  <a:gd name="T4" fmla="*/ 2147483647 w 1223"/>
                  <a:gd name="T5" fmla="*/ 2147483647 h 2087"/>
                  <a:gd name="T6" fmla="*/ 2147483647 w 1223"/>
                  <a:gd name="T7" fmla="*/ 2147483647 h 2087"/>
                  <a:gd name="T8" fmla="*/ 2147483647 w 1223"/>
                  <a:gd name="T9" fmla="*/ 2147483647 h 2087"/>
                  <a:gd name="T10" fmla="*/ 2147483647 w 1223"/>
                  <a:gd name="T11" fmla="*/ 2147483647 h 2087"/>
                  <a:gd name="T12" fmla="*/ 2147483647 w 1223"/>
                  <a:gd name="T13" fmla="*/ 2147483647 h 2087"/>
                  <a:gd name="T14" fmla="*/ 2147483647 w 1223"/>
                  <a:gd name="T15" fmla="*/ 2147483647 h 2087"/>
                  <a:gd name="T16" fmla="*/ 2147483647 w 1223"/>
                  <a:gd name="T17" fmla="*/ 2147483647 h 2087"/>
                  <a:gd name="T18" fmla="*/ 2147483647 w 1223"/>
                  <a:gd name="T19" fmla="*/ 2147483647 h 2087"/>
                  <a:gd name="T20" fmla="*/ 2147483647 w 1223"/>
                  <a:gd name="T21" fmla="*/ 2147483647 h 2087"/>
                  <a:gd name="T22" fmla="*/ 2147483647 w 1223"/>
                  <a:gd name="T23" fmla="*/ 2147483647 h 2087"/>
                  <a:gd name="T24" fmla="*/ 2147483647 w 1223"/>
                  <a:gd name="T25" fmla="*/ 2147483647 h 2087"/>
                  <a:gd name="T26" fmla="*/ 2147483647 w 1223"/>
                  <a:gd name="T27" fmla="*/ 2147483647 h 2087"/>
                  <a:gd name="T28" fmla="*/ 2147483647 w 1223"/>
                  <a:gd name="T29" fmla="*/ 2147483647 h 2087"/>
                  <a:gd name="T30" fmla="*/ 2147483647 w 1223"/>
                  <a:gd name="T31" fmla="*/ 2147483647 h 2087"/>
                  <a:gd name="T32" fmla="*/ 2147483647 w 1223"/>
                  <a:gd name="T33" fmla="*/ 2147483647 h 2087"/>
                  <a:gd name="T34" fmla="*/ 2147483647 w 1223"/>
                  <a:gd name="T35" fmla="*/ 2147483647 h 2087"/>
                  <a:gd name="T36" fmla="*/ 2147483647 w 1223"/>
                  <a:gd name="T37" fmla="*/ 2147483647 h 2087"/>
                  <a:gd name="T38" fmla="*/ 2147483647 w 1223"/>
                  <a:gd name="T39" fmla="*/ 2147483647 h 2087"/>
                  <a:gd name="T40" fmla="*/ 2147483647 w 1223"/>
                  <a:gd name="T41" fmla="*/ 2147483647 h 2087"/>
                  <a:gd name="T42" fmla="*/ 2147483647 w 1223"/>
                  <a:gd name="T43" fmla="*/ 2147483647 h 2087"/>
                  <a:gd name="T44" fmla="*/ 2147483647 w 1223"/>
                  <a:gd name="T45" fmla="*/ 2147483647 h 2087"/>
                  <a:gd name="T46" fmla="*/ 2147483647 w 1223"/>
                  <a:gd name="T47" fmla="*/ 2147483647 h 2087"/>
                  <a:gd name="T48" fmla="*/ 2147483647 w 1223"/>
                  <a:gd name="T49" fmla="*/ 2147483647 h 2087"/>
                  <a:gd name="T50" fmla="*/ 2147483647 w 1223"/>
                  <a:gd name="T51" fmla="*/ 2147483647 h 2087"/>
                  <a:gd name="T52" fmla="*/ 2147483647 w 1223"/>
                  <a:gd name="T53" fmla="*/ 2147483647 h 2087"/>
                  <a:gd name="T54" fmla="*/ 2147483647 w 1223"/>
                  <a:gd name="T55" fmla="*/ 2147483647 h 2087"/>
                  <a:gd name="T56" fmla="*/ 2147483647 w 1223"/>
                  <a:gd name="T57" fmla="*/ 2147483647 h 2087"/>
                  <a:gd name="T58" fmla="*/ 2147483647 w 1223"/>
                  <a:gd name="T59" fmla="*/ 2147483647 h 2087"/>
                  <a:gd name="T60" fmla="*/ 2147483647 w 1223"/>
                  <a:gd name="T61" fmla="*/ 2147483647 h 2087"/>
                  <a:gd name="T62" fmla="*/ 2147483647 w 1223"/>
                  <a:gd name="T63" fmla="*/ 2147483647 h 2087"/>
                  <a:gd name="T64" fmla="*/ 2147483647 w 1223"/>
                  <a:gd name="T65" fmla="*/ 2147483647 h 2087"/>
                  <a:gd name="T66" fmla="*/ 2147483647 w 1223"/>
                  <a:gd name="T67" fmla="*/ 2147483647 h 2087"/>
                  <a:gd name="T68" fmla="*/ 2147483647 w 1223"/>
                  <a:gd name="T69" fmla="*/ 2147483647 h 2087"/>
                  <a:gd name="T70" fmla="*/ 2147483647 w 1223"/>
                  <a:gd name="T71" fmla="*/ 2147483647 h 2087"/>
                  <a:gd name="T72" fmla="*/ 2147483647 w 1223"/>
                  <a:gd name="T73" fmla="*/ 2147483647 h 2087"/>
                  <a:gd name="T74" fmla="*/ 2147483647 w 1223"/>
                  <a:gd name="T75" fmla="*/ 2147483647 h 2087"/>
                  <a:gd name="T76" fmla="*/ 2147483647 w 1223"/>
                  <a:gd name="T77" fmla="*/ 2147483647 h 2087"/>
                  <a:gd name="T78" fmla="*/ 2147483647 w 1223"/>
                  <a:gd name="T79" fmla="*/ 2147483647 h 2087"/>
                  <a:gd name="T80" fmla="*/ 2147483647 w 1223"/>
                  <a:gd name="T81" fmla="*/ 2147483647 h 2087"/>
                  <a:gd name="T82" fmla="*/ 2147483647 w 1223"/>
                  <a:gd name="T83" fmla="*/ 2147483647 h 2087"/>
                  <a:gd name="T84" fmla="*/ 2147483647 w 1223"/>
                  <a:gd name="T85" fmla="*/ 2147483647 h 2087"/>
                  <a:gd name="T86" fmla="*/ 2147483647 w 1223"/>
                  <a:gd name="T87" fmla="*/ 2147483647 h 2087"/>
                  <a:gd name="T88" fmla="*/ 2147483647 w 1223"/>
                  <a:gd name="T89" fmla="*/ 2147483647 h 2087"/>
                  <a:gd name="T90" fmla="*/ 2147483647 w 1223"/>
                  <a:gd name="T91" fmla="*/ 2147483647 h 2087"/>
                  <a:gd name="T92" fmla="*/ 2147483647 w 1223"/>
                  <a:gd name="T93" fmla="*/ 2147483647 h 20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23" h="2087">
                    <a:moveTo>
                      <a:pt x="1066" y="2081"/>
                    </a:moveTo>
                    <a:lnTo>
                      <a:pt x="693" y="2045"/>
                    </a:lnTo>
                    <a:lnTo>
                      <a:pt x="691" y="2039"/>
                    </a:lnTo>
                    <a:lnTo>
                      <a:pt x="686" y="2021"/>
                    </a:lnTo>
                    <a:lnTo>
                      <a:pt x="691" y="2009"/>
                    </a:lnTo>
                    <a:lnTo>
                      <a:pt x="693" y="2009"/>
                    </a:lnTo>
                    <a:lnTo>
                      <a:pt x="690" y="2002"/>
                    </a:lnTo>
                    <a:lnTo>
                      <a:pt x="686" y="2002"/>
                    </a:lnTo>
                    <a:lnTo>
                      <a:pt x="680" y="1987"/>
                    </a:lnTo>
                    <a:lnTo>
                      <a:pt x="682" y="1979"/>
                    </a:lnTo>
                    <a:lnTo>
                      <a:pt x="680" y="1919"/>
                    </a:lnTo>
                    <a:lnTo>
                      <a:pt x="648" y="1851"/>
                    </a:lnTo>
                    <a:lnTo>
                      <a:pt x="631" y="1832"/>
                    </a:lnTo>
                    <a:lnTo>
                      <a:pt x="614" y="1804"/>
                    </a:lnTo>
                    <a:lnTo>
                      <a:pt x="578" y="1770"/>
                    </a:lnTo>
                    <a:lnTo>
                      <a:pt x="554" y="1772"/>
                    </a:lnTo>
                    <a:lnTo>
                      <a:pt x="541" y="1759"/>
                    </a:lnTo>
                    <a:lnTo>
                      <a:pt x="548" y="1740"/>
                    </a:lnTo>
                    <a:lnTo>
                      <a:pt x="543" y="1728"/>
                    </a:lnTo>
                    <a:lnTo>
                      <a:pt x="544" y="1717"/>
                    </a:lnTo>
                    <a:lnTo>
                      <a:pt x="531" y="1702"/>
                    </a:lnTo>
                    <a:lnTo>
                      <a:pt x="494" y="1698"/>
                    </a:lnTo>
                    <a:lnTo>
                      <a:pt x="471" y="1689"/>
                    </a:lnTo>
                    <a:lnTo>
                      <a:pt x="443" y="1664"/>
                    </a:lnTo>
                    <a:lnTo>
                      <a:pt x="428" y="1623"/>
                    </a:lnTo>
                    <a:lnTo>
                      <a:pt x="403" y="1604"/>
                    </a:lnTo>
                    <a:lnTo>
                      <a:pt x="379" y="1598"/>
                    </a:lnTo>
                    <a:lnTo>
                      <a:pt x="309" y="1566"/>
                    </a:lnTo>
                    <a:lnTo>
                      <a:pt x="286" y="1566"/>
                    </a:lnTo>
                    <a:lnTo>
                      <a:pt x="258" y="1547"/>
                    </a:lnTo>
                    <a:lnTo>
                      <a:pt x="239" y="1530"/>
                    </a:lnTo>
                    <a:lnTo>
                      <a:pt x="239" y="1515"/>
                    </a:lnTo>
                    <a:lnTo>
                      <a:pt x="251" y="1502"/>
                    </a:lnTo>
                    <a:lnTo>
                      <a:pt x="256" y="1468"/>
                    </a:lnTo>
                    <a:lnTo>
                      <a:pt x="262" y="1448"/>
                    </a:lnTo>
                    <a:lnTo>
                      <a:pt x="266" y="1438"/>
                    </a:lnTo>
                    <a:lnTo>
                      <a:pt x="260" y="1414"/>
                    </a:lnTo>
                    <a:lnTo>
                      <a:pt x="241" y="1406"/>
                    </a:lnTo>
                    <a:lnTo>
                      <a:pt x="239" y="1383"/>
                    </a:lnTo>
                    <a:lnTo>
                      <a:pt x="245" y="1378"/>
                    </a:lnTo>
                    <a:lnTo>
                      <a:pt x="249" y="1378"/>
                    </a:lnTo>
                    <a:lnTo>
                      <a:pt x="251" y="1359"/>
                    </a:lnTo>
                    <a:lnTo>
                      <a:pt x="232" y="1344"/>
                    </a:lnTo>
                    <a:lnTo>
                      <a:pt x="186" y="1261"/>
                    </a:lnTo>
                    <a:lnTo>
                      <a:pt x="183" y="1238"/>
                    </a:lnTo>
                    <a:lnTo>
                      <a:pt x="173" y="1219"/>
                    </a:lnTo>
                    <a:lnTo>
                      <a:pt x="171" y="1202"/>
                    </a:lnTo>
                    <a:lnTo>
                      <a:pt x="137" y="1153"/>
                    </a:lnTo>
                    <a:lnTo>
                      <a:pt x="141" y="1104"/>
                    </a:lnTo>
                    <a:lnTo>
                      <a:pt x="149" y="1097"/>
                    </a:lnTo>
                    <a:lnTo>
                      <a:pt x="158" y="1093"/>
                    </a:lnTo>
                    <a:lnTo>
                      <a:pt x="175" y="1074"/>
                    </a:lnTo>
                    <a:lnTo>
                      <a:pt x="179" y="1044"/>
                    </a:lnTo>
                    <a:lnTo>
                      <a:pt x="168" y="1031"/>
                    </a:lnTo>
                    <a:lnTo>
                      <a:pt x="143" y="1022"/>
                    </a:lnTo>
                    <a:lnTo>
                      <a:pt x="119" y="999"/>
                    </a:lnTo>
                    <a:lnTo>
                      <a:pt x="111" y="976"/>
                    </a:lnTo>
                    <a:lnTo>
                      <a:pt x="111" y="912"/>
                    </a:lnTo>
                    <a:lnTo>
                      <a:pt x="117" y="903"/>
                    </a:lnTo>
                    <a:lnTo>
                      <a:pt x="113" y="886"/>
                    </a:lnTo>
                    <a:lnTo>
                      <a:pt x="120" y="884"/>
                    </a:lnTo>
                    <a:lnTo>
                      <a:pt x="126" y="854"/>
                    </a:lnTo>
                    <a:lnTo>
                      <a:pt x="132" y="850"/>
                    </a:lnTo>
                    <a:lnTo>
                      <a:pt x="137" y="863"/>
                    </a:lnTo>
                    <a:lnTo>
                      <a:pt x="137" y="886"/>
                    </a:lnTo>
                    <a:lnTo>
                      <a:pt x="141" y="893"/>
                    </a:lnTo>
                    <a:lnTo>
                      <a:pt x="164" y="910"/>
                    </a:lnTo>
                    <a:lnTo>
                      <a:pt x="168" y="905"/>
                    </a:lnTo>
                    <a:lnTo>
                      <a:pt x="169" y="886"/>
                    </a:lnTo>
                    <a:lnTo>
                      <a:pt x="158" y="852"/>
                    </a:lnTo>
                    <a:lnTo>
                      <a:pt x="156" y="831"/>
                    </a:lnTo>
                    <a:lnTo>
                      <a:pt x="158" y="803"/>
                    </a:lnTo>
                    <a:lnTo>
                      <a:pt x="154" y="803"/>
                    </a:lnTo>
                    <a:lnTo>
                      <a:pt x="137" y="818"/>
                    </a:lnTo>
                    <a:lnTo>
                      <a:pt x="137" y="829"/>
                    </a:lnTo>
                    <a:lnTo>
                      <a:pt x="132" y="839"/>
                    </a:lnTo>
                    <a:lnTo>
                      <a:pt x="111" y="831"/>
                    </a:lnTo>
                    <a:lnTo>
                      <a:pt x="88" y="799"/>
                    </a:lnTo>
                    <a:lnTo>
                      <a:pt x="66" y="790"/>
                    </a:lnTo>
                    <a:lnTo>
                      <a:pt x="77" y="769"/>
                    </a:lnTo>
                    <a:lnTo>
                      <a:pt x="77" y="699"/>
                    </a:lnTo>
                    <a:lnTo>
                      <a:pt x="47" y="667"/>
                    </a:lnTo>
                    <a:lnTo>
                      <a:pt x="36" y="641"/>
                    </a:lnTo>
                    <a:lnTo>
                      <a:pt x="13" y="582"/>
                    </a:lnTo>
                    <a:lnTo>
                      <a:pt x="24" y="562"/>
                    </a:lnTo>
                    <a:lnTo>
                      <a:pt x="21" y="545"/>
                    </a:lnTo>
                    <a:lnTo>
                      <a:pt x="17" y="530"/>
                    </a:lnTo>
                    <a:lnTo>
                      <a:pt x="28" y="486"/>
                    </a:lnTo>
                    <a:lnTo>
                      <a:pt x="43" y="465"/>
                    </a:lnTo>
                    <a:lnTo>
                      <a:pt x="47" y="456"/>
                    </a:lnTo>
                    <a:lnTo>
                      <a:pt x="43" y="415"/>
                    </a:lnTo>
                    <a:lnTo>
                      <a:pt x="24" y="373"/>
                    </a:lnTo>
                    <a:lnTo>
                      <a:pt x="22" y="364"/>
                    </a:lnTo>
                    <a:lnTo>
                      <a:pt x="19" y="352"/>
                    </a:lnTo>
                    <a:lnTo>
                      <a:pt x="9" y="343"/>
                    </a:lnTo>
                    <a:lnTo>
                      <a:pt x="4" y="326"/>
                    </a:lnTo>
                    <a:lnTo>
                      <a:pt x="0" y="302"/>
                    </a:lnTo>
                    <a:lnTo>
                      <a:pt x="6" y="294"/>
                    </a:lnTo>
                    <a:lnTo>
                      <a:pt x="4" y="275"/>
                    </a:lnTo>
                    <a:lnTo>
                      <a:pt x="22" y="243"/>
                    </a:lnTo>
                    <a:lnTo>
                      <a:pt x="77" y="183"/>
                    </a:lnTo>
                    <a:lnTo>
                      <a:pt x="77" y="170"/>
                    </a:lnTo>
                    <a:lnTo>
                      <a:pt x="81" y="147"/>
                    </a:lnTo>
                    <a:lnTo>
                      <a:pt x="94" y="136"/>
                    </a:lnTo>
                    <a:lnTo>
                      <a:pt x="107" y="113"/>
                    </a:lnTo>
                    <a:lnTo>
                      <a:pt x="111" y="60"/>
                    </a:lnTo>
                    <a:lnTo>
                      <a:pt x="102" y="36"/>
                    </a:lnTo>
                    <a:lnTo>
                      <a:pt x="111" y="11"/>
                    </a:lnTo>
                    <a:lnTo>
                      <a:pt x="119" y="0"/>
                    </a:lnTo>
                    <a:lnTo>
                      <a:pt x="691" y="156"/>
                    </a:lnTo>
                    <a:lnTo>
                      <a:pt x="548" y="727"/>
                    </a:lnTo>
                    <a:lnTo>
                      <a:pt x="1180" y="1655"/>
                    </a:lnTo>
                    <a:lnTo>
                      <a:pt x="1178" y="1683"/>
                    </a:lnTo>
                    <a:lnTo>
                      <a:pt x="1180" y="1693"/>
                    </a:lnTo>
                    <a:lnTo>
                      <a:pt x="1178" y="1700"/>
                    </a:lnTo>
                    <a:lnTo>
                      <a:pt x="1189" y="1725"/>
                    </a:lnTo>
                    <a:lnTo>
                      <a:pt x="1189" y="1743"/>
                    </a:lnTo>
                    <a:lnTo>
                      <a:pt x="1197" y="1757"/>
                    </a:lnTo>
                    <a:lnTo>
                      <a:pt x="1202" y="1779"/>
                    </a:lnTo>
                    <a:lnTo>
                      <a:pt x="1212" y="1785"/>
                    </a:lnTo>
                    <a:lnTo>
                      <a:pt x="1219" y="1798"/>
                    </a:lnTo>
                    <a:lnTo>
                      <a:pt x="1223" y="1815"/>
                    </a:lnTo>
                    <a:lnTo>
                      <a:pt x="1219" y="1821"/>
                    </a:lnTo>
                    <a:lnTo>
                      <a:pt x="1213" y="1817"/>
                    </a:lnTo>
                    <a:lnTo>
                      <a:pt x="1195" y="1834"/>
                    </a:lnTo>
                    <a:lnTo>
                      <a:pt x="1172" y="1841"/>
                    </a:lnTo>
                    <a:lnTo>
                      <a:pt x="1155" y="1864"/>
                    </a:lnTo>
                    <a:lnTo>
                      <a:pt x="1144" y="1917"/>
                    </a:lnTo>
                    <a:lnTo>
                      <a:pt x="1114" y="1956"/>
                    </a:lnTo>
                    <a:lnTo>
                      <a:pt x="1097" y="1956"/>
                    </a:lnTo>
                    <a:lnTo>
                      <a:pt x="1095" y="1966"/>
                    </a:lnTo>
                    <a:lnTo>
                      <a:pt x="1099" y="1979"/>
                    </a:lnTo>
                    <a:lnTo>
                      <a:pt x="1099" y="1990"/>
                    </a:lnTo>
                    <a:lnTo>
                      <a:pt x="1091" y="2015"/>
                    </a:lnTo>
                    <a:lnTo>
                      <a:pt x="1097" y="2026"/>
                    </a:lnTo>
                    <a:lnTo>
                      <a:pt x="1117" y="2045"/>
                    </a:lnTo>
                    <a:lnTo>
                      <a:pt x="1121" y="2053"/>
                    </a:lnTo>
                    <a:lnTo>
                      <a:pt x="1114" y="2062"/>
                    </a:lnTo>
                    <a:lnTo>
                      <a:pt x="1112" y="2073"/>
                    </a:lnTo>
                    <a:lnTo>
                      <a:pt x="1099" y="2087"/>
                    </a:lnTo>
                    <a:lnTo>
                      <a:pt x="1091" y="2085"/>
                    </a:lnTo>
                    <a:lnTo>
                      <a:pt x="1066" y="2081"/>
                    </a:lnTo>
                    <a:close/>
                  </a:path>
                </a:pathLst>
              </a:custGeom>
              <a:solidFill>
                <a:schemeClr val="accent6">
                  <a:lumMod val="50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 name="Freeform 121"/>
              <p:cNvSpPr>
                <a:spLocks/>
              </p:cNvSpPr>
              <p:nvPr/>
            </p:nvSpPr>
            <p:spPr bwMode="auto">
              <a:xfrm>
                <a:off x="4294510" y="3946648"/>
                <a:ext cx="959145" cy="1114095"/>
              </a:xfrm>
              <a:custGeom>
                <a:avLst/>
                <a:gdLst>
                  <a:gd name="T0" fmla="*/ 2147483647 w 1042"/>
                  <a:gd name="T1" fmla="*/ 2147483647 h 1208"/>
                  <a:gd name="T2" fmla="*/ 2147483647 w 1042"/>
                  <a:gd name="T3" fmla="*/ 2147483647 h 1208"/>
                  <a:gd name="T4" fmla="*/ 2147483647 w 1042"/>
                  <a:gd name="T5" fmla="*/ 0 h 1208"/>
                  <a:gd name="T6" fmla="*/ 2147483647 w 1042"/>
                  <a:gd name="T7" fmla="*/ 2147483647 h 1208"/>
                  <a:gd name="T8" fmla="*/ 2147483647 w 1042"/>
                  <a:gd name="T9" fmla="*/ 2147483647 h 1208"/>
                  <a:gd name="T10" fmla="*/ 2147483647 w 1042"/>
                  <a:gd name="T11" fmla="*/ 2147483647 h 1208"/>
                  <a:gd name="T12" fmla="*/ 2147483647 w 1042"/>
                  <a:gd name="T13" fmla="*/ 2147483647 h 1208"/>
                  <a:gd name="T14" fmla="*/ 2147483647 w 1042"/>
                  <a:gd name="T15" fmla="*/ 2147483647 h 1208"/>
                  <a:gd name="T16" fmla="*/ 2147483647 w 1042"/>
                  <a:gd name="T17" fmla="*/ 2147483647 h 1208"/>
                  <a:gd name="T18" fmla="*/ 2147483647 w 1042"/>
                  <a:gd name="T19" fmla="*/ 2147483647 h 1208"/>
                  <a:gd name="T20" fmla="*/ 2147483647 w 1042"/>
                  <a:gd name="T21" fmla="*/ 2147483647 h 1208"/>
                  <a:gd name="T22" fmla="*/ 2147483647 w 1042"/>
                  <a:gd name="T23" fmla="*/ 2147483647 h 1208"/>
                  <a:gd name="T24" fmla="*/ 2147483647 w 1042"/>
                  <a:gd name="T25" fmla="*/ 2147483647 h 1208"/>
                  <a:gd name="T26" fmla="*/ 2147483647 w 1042"/>
                  <a:gd name="T27" fmla="*/ 2147483647 h 1208"/>
                  <a:gd name="T28" fmla="*/ 2147483647 w 1042"/>
                  <a:gd name="T29" fmla="*/ 2147483647 h 1208"/>
                  <a:gd name="T30" fmla="*/ 2147483647 w 1042"/>
                  <a:gd name="T31" fmla="*/ 2147483647 h 1208"/>
                  <a:gd name="T32" fmla="*/ 2147483647 w 1042"/>
                  <a:gd name="T33" fmla="*/ 2147483647 h 1208"/>
                  <a:gd name="T34" fmla="*/ 2147483647 w 1042"/>
                  <a:gd name="T35" fmla="*/ 2147483647 h 1208"/>
                  <a:gd name="T36" fmla="*/ 2147483647 w 1042"/>
                  <a:gd name="T37" fmla="*/ 2147483647 h 1208"/>
                  <a:gd name="T38" fmla="*/ 2147483647 w 1042"/>
                  <a:gd name="T39" fmla="*/ 2147483647 h 1208"/>
                  <a:gd name="T40" fmla="*/ 2147483647 w 1042"/>
                  <a:gd name="T41" fmla="*/ 2147483647 h 1208"/>
                  <a:gd name="T42" fmla="*/ 2147483647 w 1042"/>
                  <a:gd name="T43" fmla="*/ 2147483647 h 1208"/>
                  <a:gd name="T44" fmla="*/ 2147483647 w 1042"/>
                  <a:gd name="T45" fmla="*/ 2147483647 h 1208"/>
                  <a:gd name="T46" fmla="*/ 2147483647 w 1042"/>
                  <a:gd name="T47" fmla="*/ 2147483647 h 1208"/>
                  <a:gd name="T48" fmla="*/ 2147483647 w 1042"/>
                  <a:gd name="T49" fmla="*/ 2147483647 h 1208"/>
                  <a:gd name="T50" fmla="*/ 2147483647 w 1042"/>
                  <a:gd name="T51" fmla="*/ 2147483647 h 1208"/>
                  <a:gd name="T52" fmla="*/ 2147483647 w 1042"/>
                  <a:gd name="T53" fmla="*/ 2147483647 h 1208"/>
                  <a:gd name="T54" fmla="*/ 2147483647 w 1042"/>
                  <a:gd name="T55" fmla="*/ 2147483647 h 1208"/>
                  <a:gd name="T56" fmla="*/ 2147483647 w 1042"/>
                  <a:gd name="T57" fmla="*/ 2147483647 h 1208"/>
                  <a:gd name="T58" fmla="*/ 2147483647 w 1042"/>
                  <a:gd name="T59" fmla="*/ 2147483647 h 1208"/>
                  <a:gd name="T60" fmla="*/ 2147483647 w 1042"/>
                  <a:gd name="T61" fmla="*/ 2147483647 h 1208"/>
                  <a:gd name="T62" fmla="*/ 2147483647 w 1042"/>
                  <a:gd name="T63" fmla="*/ 2147483647 h 1208"/>
                  <a:gd name="T64" fmla="*/ 2147483647 w 1042"/>
                  <a:gd name="T65" fmla="*/ 2147483647 h 1208"/>
                  <a:gd name="T66" fmla="*/ 2147483647 w 1042"/>
                  <a:gd name="T67" fmla="*/ 2147483647 h 1208"/>
                  <a:gd name="T68" fmla="*/ 2147483647 w 1042"/>
                  <a:gd name="T69" fmla="*/ 2147483647 h 1208"/>
                  <a:gd name="T70" fmla="*/ 2147483647 w 1042"/>
                  <a:gd name="T71" fmla="*/ 2147483647 h 1208"/>
                  <a:gd name="T72" fmla="*/ 2147483647 w 1042"/>
                  <a:gd name="T73" fmla="*/ 2147483647 h 1208"/>
                  <a:gd name="T74" fmla="*/ 2147483647 w 1042"/>
                  <a:gd name="T75" fmla="*/ 2147483647 h 1208"/>
                  <a:gd name="T76" fmla="*/ 2147483647 w 1042"/>
                  <a:gd name="T77" fmla="*/ 2147483647 h 1208"/>
                  <a:gd name="T78" fmla="*/ 2147483647 w 1042"/>
                  <a:gd name="T79" fmla="*/ 2147483647 h 1208"/>
                  <a:gd name="T80" fmla="*/ 2147483647 w 1042"/>
                  <a:gd name="T81" fmla="*/ 2147483647 h 1208"/>
                  <a:gd name="T82" fmla="*/ 2147483647 w 1042"/>
                  <a:gd name="T83" fmla="*/ 2147483647 h 1208"/>
                  <a:gd name="T84" fmla="*/ 2147483647 w 1042"/>
                  <a:gd name="T85" fmla="*/ 2147483647 h 1208"/>
                  <a:gd name="T86" fmla="*/ 2147483647 w 1042"/>
                  <a:gd name="T87" fmla="*/ 2147483647 h 1208"/>
                  <a:gd name="T88" fmla="*/ 2147483647 w 1042"/>
                  <a:gd name="T89" fmla="*/ 2147483647 h 1208"/>
                  <a:gd name="T90" fmla="*/ 2147483647 w 1042"/>
                  <a:gd name="T91" fmla="*/ 2147483647 h 1208"/>
                  <a:gd name="T92" fmla="*/ 2147483647 w 1042"/>
                  <a:gd name="T93" fmla="*/ 2147483647 h 1208"/>
                  <a:gd name="T94" fmla="*/ 2147483647 w 1042"/>
                  <a:gd name="T95" fmla="*/ 2147483647 h 1208"/>
                  <a:gd name="T96" fmla="*/ 0 w 1042"/>
                  <a:gd name="T97" fmla="*/ 2147483647 h 1208"/>
                  <a:gd name="T98" fmla="*/ 2147483647 w 1042"/>
                  <a:gd name="T99" fmla="*/ 2147483647 h 1208"/>
                  <a:gd name="T100" fmla="*/ 2147483647 w 1042"/>
                  <a:gd name="T101" fmla="*/ 2147483647 h 1208"/>
                  <a:gd name="T102" fmla="*/ 2147483647 w 1042"/>
                  <a:gd name="T103" fmla="*/ 2147483647 h 1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42" h="1208">
                    <a:moveTo>
                      <a:pt x="890" y="1206"/>
                    </a:moveTo>
                    <a:lnTo>
                      <a:pt x="1042" y="119"/>
                    </a:lnTo>
                    <a:lnTo>
                      <a:pt x="285" y="0"/>
                    </a:lnTo>
                    <a:lnTo>
                      <a:pt x="266" y="100"/>
                    </a:lnTo>
                    <a:lnTo>
                      <a:pt x="238" y="181"/>
                    </a:lnTo>
                    <a:lnTo>
                      <a:pt x="221" y="181"/>
                    </a:lnTo>
                    <a:lnTo>
                      <a:pt x="209" y="169"/>
                    </a:lnTo>
                    <a:lnTo>
                      <a:pt x="211" y="164"/>
                    </a:lnTo>
                    <a:lnTo>
                      <a:pt x="200" y="149"/>
                    </a:lnTo>
                    <a:lnTo>
                      <a:pt x="170" y="141"/>
                    </a:lnTo>
                    <a:lnTo>
                      <a:pt x="147" y="147"/>
                    </a:lnTo>
                    <a:lnTo>
                      <a:pt x="140" y="156"/>
                    </a:lnTo>
                    <a:lnTo>
                      <a:pt x="145" y="192"/>
                    </a:lnTo>
                    <a:lnTo>
                      <a:pt x="136" y="284"/>
                    </a:lnTo>
                    <a:lnTo>
                      <a:pt x="144" y="298"/>
                    </a:lnTo>
                    <a:lnTo>
                      <a:pt x="132" y="337"/>
                    </a:lnTo>
                    <a:lnTo>
                      <a:pt x="125" y="352"/>
                    </a:lnTo>
                    <a:lnTo>
                      <a:pt x="127" y="360"/>
                    </a:lnTo>
                    <a:lnTo>
                      <a:pt x="125" y="388"/>
                    </a:lnTo>
                    <a:lnTo>
                      <a:pt x="127" y="398"/>
                    </a:lnTo>
                    <a:lnTo>
                      <a:pt x="125" y="405"/>
                    </a:lnTo>
                    <a:lnTo>
                      <a:pt x="136" y="430"/>
                    </a:lnTo>
                    <a:lnTo>
                      <a:pt x="136" y="448"/>
                    </a:lnTo>
                    <a:lnTo>
                      <a:pt x="144" y="462"/>
                    </a:lnTo>
                    <a:lnTo>
                      <a:pt x="149" y="484"/>
                    </a:lnTo>
                    <a:lnTo>
                      <a:pt x="159" y="490"/>
                    </a:lnTo>
                    <a:lnTo>
                      <a:pt x="166" y="503"/>
                    </a:lnTo>
                    <a:lnTo>
                      <a:pt x="170" y="520"/>
                    </a:lnTo>
                    <a:lnTo>
                      <a:pt x="166" y="526"/>
                    </a:lnTo>
                    <a:lnTo>
                      <a:pt x="160" y="522"/>
                    </a:lnTo>
                    <a:lnTo>
                      <a:pt x="142" y="539"/>
                    </a:lnTo>
                    <a:lnTo>
                      <a:pt x="119" y="546"/>
                    </a:lnTo>
                    <a:lnTo>
                      <a:pt x="102" y="569"/>
                    </a:lnTo>
                    <a:lnTo>
                      <a:pt x="91" y="622"/>
                    </a:lnTo>
                    <a:lnTo>
                      <a:pt x="61" y="661"/>
                    </a:lnTo>
                    <a:lnTo>
                      <a:pt x="44" y="661"/>
                    </a:lnTo>
                    <a:lnTo>
                      <a:pt x="42" y="671"/>
                    </a:lnTo>
                    <a:lnTo>
                      <a:pt x="46" y="684"/>
                    </a:lnTo>
                    <a:lnTo>
                      <a:pt x="46" y="695"/>
                    </a:lnTo>
                    <a:lnTo>
                      <a:pt x="38" y="720"/>
                    </a:lnTo>
                    <a:lnTo>
                      <a:pt x="44" y="731"/>
                    </a:lnTo>
                    <a:lnTo>
                      <a:pt x="64" y="750"/>
                    </a:lnTo>
                    <a:lnTo>
                      <a:pt x="68" y="758"/>
                    </a:lnTo>
                    <a:lnTo>
                      <a:pt x="61" y="767"/>
                    </a:lnTo>
                    <a:lnTo>
                      <a:pt x="59" y="778"/>
                    </a:lnTo>
                    <a:lnTo>
                      <a:pt x="46" y="792"/>
                    </a:lnTo>
                    <a:lnTo>
                      <a:pt x="38" y="790"/>
                    </a:lnTo>
                    <a:lnTo>
                      <a:pt x="13" y="786"/>
                    </a:lnTo>
                    <a:lnTo>
                      <a:pt x="0" y="831"/>
                    </a:lnTo>
                    <a:lnTo>
                      <a:pt x="562" y="1153"/>
                    </a:lnTo>
                    <a:lnTo>
                      <a:pt x="890" y="1208"/>
                    </a:lnTo>
                    <a:lnTo>
                      <a:pt x="890" y="1206"/>
                    </a:lnTo>
                    <a:close/>
                  </a:path>
                </a:pathLst>
              </a:custGeom>
              <a:solidFill>
                <a:schemeClr val="accent6">
                  <a:lumMod val="50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31" name="Freeform 123"/>
              <p:cNvSpPr>
                <a:spLocks/>
              </p:cNvSpPr>
              <p:nvPr/>
            </p:nvSpPr>
            <p:spPr bwMode="auto">
              <a:xfrm>
                <a:off x="3828109" y="2897632"/>
                <a:ext cx="897164" cy="1380611"/>
              </a:xfrm>
              <a:custGeom>
                <a:avLst/>
                <a:gdLst>
                  <a:gd name="T0" fmla="*/ 2147483647 w 975"/>
                  <a:gd name="T1" fmla="*/ 0 h 1499"/>
                  <a:gd name="T2" fmla="*/ 0 w 975"/>
                  <a:gd name="T3" fmla="*/ 2147483647 h 1499"/>
                  <a:gd name="T4" fmla="*/ 2147483647 w 975"/>
                  <a:gd name="T5" fmla="*/ 2147483647 h 1499"/>
                  <a:gd name="T6" fmla="*/ 2147483647 w 975"/>
                  <a:gd name="T7" fmla="*/ 2147483647 h 1499"/>
                  <a:gd name="T8" fmla="*/ 2147483647 w 975"/>
                  <a:gd name="T9" fmla="*/ 2147483647 h 1499"/>
                  <a:gd name="T10" fmla="*/ 2147483647 w 975"/>
                  <a:gd name="T11" fmla="*/ 2147483647 h 1499"/>
                  <a:gd name="T12" fmla="*/ 2147483647 w 975"/>
                  <a:gd name="T13" fmla="*/ 2147483647 h 1499"/>
                  <a:gd name="T14" fmla="*/ 2147483647 w 975"/>
                  <a:gd name="T15" fmla="*/ 2147483647 h 1499"/>
                  <a:gd name="T16" fmla="*/ 2147483647 w 975"/>
                  <a:gd name="T17" fmla="*/ 2147483647 h 1499"/>
                  <a:gd name="T18" fmla="*/ 2147483647 w 975"/>
                  <a:gd name="T19" fmla="*/ 2147483647 h 1499"/>
                  <a:gd name="T20" fmla="*/ 2147483647 w 975"/>
                  <a:gd name="T21" fmla="*/ 2147483647 h 1499"/>
                  <a:gd name="T22" fmla="*/ 2147483647 w 975"/>
                  <a:gd name="T23" fmla="*/ 2147483647 h 1499"/>
                  <a:gd name="T24" fmla="*/ 2147483647 w 975"/>
                  <a:gd name="T25" fmla="*/ 2147483647 h 1499"/>
                  <a:gd name="T26" fmla="*/ 2147483647 w 975"/>
                  <a:gd name="T27" fmla="*/ 2147483647 h 1499"/>
                  <a:gd name="T28" fmla="*/ 2147483647 w 975"/>
                  <a:gd name="T29" fmla="*/ 2147483647 h 1499"/>
                  <a:gd name="T30" fmla="*/ 2147483647 w 975"/>
                  <a:gd name="T31" fmla="*/ 2147483647 h 1499"/>
                  <a:gd name="T32" fmla="*/ 2147483647 w 975"/>
                  <a:gd name="T33" fmla="*/ 2147483647 h 1499"/>
                  <a:gd name="T34" fmla="*/ 2147483647 w 975"/>
                  <a:gd name="T35" fmla="*/ 2147483647 h 1499"/>
                  <a:gd name="T36" fmla="*/ 2147483647 w 975"/>
                  <a:gd name="T37" fmla="*/ 2147483647 h 1499"/>
                  <a:gd name="T38" fmla="*/ 2147483647 w 975"/>
                  <a:gd name="T39" fmla="*/ 2147483647 h 1499"/>
                  <a:gd name="T40" fmla="*/ 2147483647 w 975"/>
                  <a:gd name="T41" fmla="*/ 0 h 14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5" h="1499">
                    <a:moveTo>
                      <a:pt x="143" y="0"/>
                    </a:moveTo>
                    <a:lnTo>
                      <a:pt x="0" y="571"/>
                    </a:lnTo>
                    <a:lnTo>
                      <a:pt x="632" y="1499"/>
                    </a:lnTo>
                    <a:lnTo>
                      <a:pt x="630" y="1491"/>
                    </a:lnTo>
                    <a:lnTo>
                      <a:pt x="637" y="1476"/>
                    </a:lnTo>
                    <a:lnTo>
                      <a:pt x="649" y="1437"/>
                    </a:lnTo>
                    <a:lnTo>
                      <a:pt x="641" y="1423"/>
                    </a:lnTo>
                    <a:lnTo>
                      <a:pt x="650" y="1331"/>
                    </a:lnTo>
                    <a:lnTo>
                      <a:pt x="645" y="1295"/>
                    </a:lnTo>
                    <a:lnTo>
                      <a:pt x="652" y="1286"/>
                    </a:lnTo>
                    <a:lnTo>
                      <a:pt x="675" y="1280"/>
                    </a:lnTo>
                    <a:lnTo>
                      <a:pt x="705" y="1288"/>
                    </a:lnTo>
                    <a:lnTo>
                      <a:pt x="716" y="1303"/>
                    </a:lnTo>
                    <a:lnTo>
                      <a:pt x="714" y="1308"/>
                    </a:lnTo>
                    <a:lnTo>
                      <a:pt x="726" y="1320"/>
                    </a:lnTo>
                    <a:lnTo>
                      <a:pt x="743" y="1320"/>
                    </a:lnTo>
                    <a:lnTo>
                      <a:pt x="771" y="1239"/>
                    </a:lnTo>
                    <a:lnTo>
                      <a:pt x="790" y="1139"/>
                    </a:lnTo>
                    <a:lnTo>
                      <a:pt x="975" y="185"/>
                    </a:lnTo>
                    <a:lnTo>
                      <a:pt x="556" y="97"/>
                    </a:lnTo>
                    <a:lnTo>
                      <a:pt x="143" y="0"/>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32" name="Freeform 125"/>
              <p:cNvSpPr>
                <a:spLocks/>
              </p:cNvSpPr>
              <p:nvPr/>
            </p:nvSpPr>
            <p:spPr bwMode="auto">
              <a:xfrm>
                <a:off x="4554828" y="3069627"/>
                <a:ext cx="794898" cy="987035"/>
              </a:xfrm>
              <a:custGeom>
                <a:avLst/>
                <a:gdLst>
                  <a:gd name="T0" fmla="*/ 2147483647 w 861"/>
                  <a:gd name="T1" fmla="*/ 2147483647 h 1073"/>
                  <a:gd name="T2" fmla="*/ 2147483647 w 861"/>
                  <a:gd name="T3" fmla="*/ 2147483647 h 1073"/>
                  <a:gd name="T4" fmla="*/ 2147483647 w 861"/>
                  <a:gd name="T5" fmla="*/ 2147483647 h 1073"/>
                  <a:gd name="T6" fmla="*/ 2147483647 w 861"/>
                  <a:gd name="T7" fmla="*/ 2147483647 h 1073"/>
                  <a:gd name="T8" fmla="*/ 2147483647 w 861"/>
                  <a:gd name="T9" fmla="*/ 0 h 1073"/>
                  <a:gd name="T10" fmla="*/ 0 w 861"/>
                  <a:gd name="T11" fmla="*/ 2147483647 h 1073"/>
                  <a:gd name="T12" fmla="*/ 2147483647 w 861"/>
                  <a:gd name="T13" fmla="*/ 2147483647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1" h="1073">
                    <a:moveTo>
                      <a:pt x="757" y="1073"/>
                    </a:moveTo>
                    <a:lnTo>
                      <a:pt x="861" y="305"/>
                    </a:lnTo>
                    <a:lnTo>
                      <a:pt x="578" y="262"/>
                    </a:lnTo>
                    <a:lnTo>
                      <a:pt x="609" y="75"/>
                    </a:lnTo>
                    <a:lnTo>
                      <a:pt x="185" y="0"/>
                    </a:lnTo>
                    <a:lnTo>
                      <a:pt x="0" y="954"/>
                    </a:lnTo>
                    <a:lnTo>
                      <a:pt x="757" y="1073"/>
                    </a:lnTo>
                    <a:close/>
                  </a:path>
                </a:pathLst>
              </a:custGeom>
              <a:solidFill>
                <a:schemeClr val="accent6">
                  <a:lumMod val="50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33" name="Freeform 127"/>
              <p:cNvSpPr>
                <a:spLocks/>
              </p:cNvSpPr>
              <p:nvPr/>
            </p:nvSpPr>
            <p:spPr bwMode="auto">
              <a:xfrm>
                <a:off x="4688085" y="1803680"/>
                <a:ext cx="1442591" cy="911110"/>
              </a:xfrm>
              <a:custGeom>
                <a:avLst/>
                <a:gdLst>
                  <a:gd name="T0" fmla="*/ 2147483647 w 1564"/>
                  <a:gd name="T1" fmla="*/ 2147483647 h 989"/>
                  <a:gd name="T2" fmla="*/ 2147483647 w 1564"/>
                  <a:gd name="T3" fmla="*/ 2147483647 h 989"/>
                  <a:gd name="T4" fmla="*/ 2147483647 w 1564"/>
                  <a:gd name="T5" fmla="*/ 2147483647 h 989"/>
                  <a:gd name="T6" fmla="*/ 2147483647 w 1564"/>
                  <a:gd name="T7" fmla="*/ 2147483647 h 989"/>
                  <a:gd name="T8" fmla="*/ 2147483647 w 1564"/>
                  <a:gd name="T9" fmla="*/ 2147483647 h 989"/>
                  <a:gd name="T10" fmla="*/ 2147483647 w 1564"/>
                  <a:gd name="T11" fmla="*/ 2147483647 h 989"/>
                  <a:gd name="T12" fmla="*/ 2147483647 w 1564"/>
                  <a:gd name="T13" fmla="*/ 2147483647 h 989"/>
                  <a:gd name="T14" fmla="*/ 2147483647 w 1564"/>
                  <a:gd name="T15" fmla="*/ 2147483647 h 989"/>
                  <a:gd name="T16" fmla="*/ 2147483647 w 1564"/>
                  <a:gd name="T17" fmla="*/ 2147483647 h 989"/>
                  <a:gd name="T18" fmla="*/ 2147483647 w 1564"/>
                  <a:gd name="T19" fmla="*/ 2147483647 h 989"/>
                  <a:gd name="T20" fmla="*/ 2147483647 w 1564"/>
                  <a:gd name="T21" fmla="*/ 2147483647 h 989"/>
                  <a:gd name="T22" fmla="*/ 2147483647 w 1564"/>
                  <a:gd name="T23" fmla="*/ 2147483647 h 989"/>
                  <a:gd name="T24" fmla="*/ 2147483647 w 1564"/>
                  <a:gd name="T25" fmla="*/ 2147483647 h 989"/>
                  <a:gd name="T26" fmla="*/ 2147483647 w 1564"/>
                  <a:gd name="T27" fmla="*/ 2147483647 h 989"/>
                  <a:gd name="T28" fmla="*/ 2147483647 w 1564"/>
                  <a:gd name="T29" fmla="*/ 2147483647 h 989"/>
                  <a:gd name="T30" fmla="*/ 2147483647 w 1564"/>
                  <a:gd name="T31" fmla="*/ 2147483647 h 989"/>
                  <a:gd name="T32" fmla="*/ 2147483647 w 1564"/>
                  <a:gd name="T33" fmla="*/ 2147483647 h 989"/>
                  <a:gd name="T34" fmla="*/ 2147483647 w 1564"/>
                  <a:gd name="T35" fmla="*/ 2147483647 h 989"/>
                  <a:gd name="T36" fmla="*/ 2147483647 w 1564"/>
                  <a:gd name="T37" fmla="*/ 2147483647 h 989"/>
                  <a:gd name="T38" fmla="*/ 2147483647 w 1564"/>
                  <a:gd name="T39" fmla="*/ 2147483647 h 989"/>
                  <a:gd name="T40" fmla="*/ 2147483647 w 1564"/>
                  <a:gd name="T41" fmla="*/ 2147483647 h 989"/>
                  <a:gd name="T42" fmla="*/ 2147483647 w 1564"/>
                  <a:gd name="T43" fmla="*/ 2147483647 h 989"/>
                  <a:gd name="T44" fmla="*/ 2147483647 w 1564"/>
                  <a:gd name="T45" fmla="*/ 2147483647 h 989"/>
                  <a:gd name="T46" fmla="*/ 2147483647 w 1564"/>
                  <a:gd name="T47" fmla="*/ 2147483647 h 989"/>
                  <a:gd name="T48" fmla="*/ 2147483647 w 1564"/>
                  <a:gd name="T49" fmla="*/ 2147483647 h 989"/>
                  <a:gd name="T50" fmla="*/ 2147483647 w 1564"/>
                  <a:gd name="T51" fmla="*/ 2147483647 h 989"/>
                  <a:gd name="T52" fmla="*/ 2147483647 w 1564"/>
                  <a:gd name="T53" fmla="*/ 2147483647 h 989"/>
                  <a:gd name="T54" fmla="*/ 2147483647 w 1564"/>
                  <a:gd name="T55" fmla="*/ 2147483647 h 989"/>
                  <a:gd name="T56" fmla="*/ 2147483647 w 1564"/>
                  <a:gd name="T57" fmla="*/ 2147483647 h 989"/>
                  <a:gd name="T58" fmla="*/ 2147483647 w 1564"/>
                  <a:gd name="T59" fmla="*/ 2147483647 h 989"/>
                  <a:gd name="T60" fmla="*/ 2147483647 w 1564"/>
                  <a:gd name="T61" fmla="*/ 2147483647 h 989"/>
                  <a:gd name="T62" fmla="*/ 2147483647 w 1564"/>
                  <a:gd name="T63" fmla="*/ 2147483647 h 989"/>
                  <a:gd name="T64" fmla="*/ 0 w 1564"/>
                  <a:gd name="T65" fmla="*/ 2147483647 h 989"/>
                  <a:gd name="T66" fmla="*/ 2147483647 w 1564"/>
                  <a:gd name="T67" fmla="*/ 2147483647 h 989"/>
                  <a:gd name="T68" fmla="*/ 2147483647 w 1564"/>
                  <a:gd name="T69" fmla="*/ 2147483647 h 989"/>
                  <a:gd name="T70" fmla="*/ 2147483647 w 1564"/>
                  <a:gd name="T71" fmla="*/ 2147483647 h 9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64" h="989">
                    <a:moveTo>
                      <a:pt x="1500" y="989"/>
                    </a:moveTo>
                    <a:lnTo>
                      <a:pt x="548" y="873"/>
                    </a:lnTo>
                    <a:lnTo>
                      <a:pt x="535" y="969"/>
                    </a:lnTo>
                    <a:lnTo>
                      <a:pt x="535" y="971"/>
                    </a:lnTo>
                    <a:lnTo>
                      <a:pt x="520" y="957"/>
                    </a:lnTo>
                    <a:lnTo>
                      <a:pt x="514" y="935"/>
                    </a:lnTo>
                    <a:lnTo>
                      <a:pt x="496" y="914"/>
                    </a:lnTo>
                    <a:lnTo>
                      <a:pt x="479" y="927"/>
                    </a:lnTo>
                    <a:lnTo>
                      <a:pt x="480" y="942"/>
                    </a:lnTo>
                    <a:lnTo>
                      <a:pt x="441" y="942"/>
                    </a:lnTo>
                    <a:lnTo>
                      <a:pt x="435" y="944"/>
                    </a:lnTo>
                    <a:lnTo>
                      <a:pt x="418" y="937"/>
                    </a:lnTo>
                    <a:lnTo>
                      <a:pt x="382" y="935"/>
                    </a:lnTo>
                    <a:lnTo>
                      <a:pt x="375" y="927"/>
                    </a:lnTo>
                    <a:lnTo>
                      <a:pt x="364" y="929"/>
                    </a:lnTo>
                    <a:lnTo>
                      <a:pt x="352" y="940"/>
                    </a:lnTo>
                    <a:lnTo>
                      <a:pt x="339" y="939"/>
                    </a:lnTo>
                    <a:lnTo>
                      <a:pt x="309" y="927"/>
                    </a:lnTo>
                    <a:lnTo>
                      <a:pt x="301" y="933"/>
                    </a:lnTo>
                    <a:lnTo>
                      <a:pt x="292" y="952"/>
                    </a:lnTo>
                    <a:lnTo>
                      <a:pt x="271" y="940"/>
                    </a:lnTo>
                    <a:lnTo>
                      <a:pt x="264" y="920"/>
                    </a:lnTo>
                    <a:lnTo>
                      <a:pt x="264" y="912"/>
                    </a:lnTo>
                    <a:lnTo>
                      <a:pt x="268" y="886"/>
                    </a:lnTo>
                    <a:lnTo>
                      <a:pt x="264" y="874"/>
                    </a:lnTo>
                    <a:lnTo>
                      <a:pt x="251" y="856"/>
                    </a:lnTo>
                    <a:lnTo>
                      <a:pt x="234" y="856"/>
                    </a:lnTo>
                    <a:lnTo>
                      <a:pt x="219" y="831"/>
                    </a:lnTo>
                    <a:lnTo>
                      <a:pt x="228" y="816"/>
                    </a:lnTo>
                    <a:lnTo>
                      <a:pt x="228" y="803"/>
                    </a:lnTo>
                    <a:lnTo>
                      <a:pt x="213" y="782"/>
                    </a:lnTo>
                    <a:lnTo>
                      <a:pt x="203" y="756"/>
                    </a:lnTo>
                    <a:lnTo>
                      <a:pt x="203" y="718"/>
                    </a:lnTo>
                    <a:lnTo>
                      <a:pt x="209" y="694"/>
                    </a:lnTo>
                    <a:lnTo>
                      <a:pt x="202" y="688"/>
                    </a:lnTo>
                    <a:lnTo>
                      <a:pt x="196" y="682"/>
                    </a:lnTo>
                    <a:lnTo>
                      <a:pt x="190" y="669"/>
                    </a:lnTo>
                    <a:lnTo>
                      <a:pt x="186" y="665"/>
                    </a:lnTo>
                    <a:lnTo>
                      <a:pt x="181" y="669"/>
                    </a:lnTo>
                    <a:lnTo>
                      <a:pt x="137" y="703"/>
                    </a:lnTo>
                    <a:lnTo>
                      <a:pt x="130" y="705"/>
                    </a:lnTo>
                    <a:lnTo>
                      <a:pt x="104" y="678"/>
                    </a:lnTo>
                    <a:lnTo>
                      <a:pt x="111" y="663"/>
                    </a:lnTo>
                    <a:lnTo>
                      <a:pt x="109" y="650"/>
                    </a:lnTo>
                    <a:lnTo>
                      <a:pt x="109" y="635"/>
                    </a:lnTo>
                    <a:lnTo>
                      <a:pt x="132" y="620"/>
                    </a:lnTo>
                    <a:lnTo>
                      <a:pt x="134" y="603"/>
                    </a:lnTo>
                    <a:lnTo>
                      <a:pt x="130" y="599"/>
                    </a:lnTo>
                    <a:lnTo>
                      <a:pt x="132" y="569"/>
                    </a:lnTo>
                    <a:lnTo>
                      <a:pt x="143" y="560"/>
                    </a:lnTo>
                    <a:lnTo>
                      <a:pt x="141" y="550"/>
                    </a:lnTo>
                    <a:lnTo>
                      <a:pt x="171" y="488"/>
                    </a:lnTo>
                    <a:lnTo>
                      <a:pt x="162" y="477"/>
                    </a:lnTo>
                    <a:lnTo>
                      <a:pt x="134" y="473"/>
                    </a:lnTo>
                    <a:lnTo>
                      <a:pt x="132" y="458"/>
                    </a:lnTo>
                    <a:lnTo>
                      <a:pt x="111" y="456"/>
                    </a:lnTo>
                    <a:lnTo>
                      <a:pt x="100" y="432"/>
                    </a:lnTo>
                    <a:lnTo>
                      <a:pt x="96" y="409"/>
                    </a:lnTo>
                    <a:lnTo>
                      <a:pt x="73" y="356"/>
                    </a:lnTo>
                    <a:lnTo>
                      <a:pt x="40" y="326"/>
                    </a:lnTo>
                    <a:lnTo>
                      <a:pt x="24" y="303"/>
                    </a:lnTo>
                    <a:lnTo>
                      <a:pt x="15" y="294"/>
                    </a:lnTo>
                    <a:lnTo>
                      <a:pt x="23" y="285"/>
                    </a:lnTo>
                    <a:lnTo>
                      <a:pt x="30" y="266"/>
                    </a:lnTo>
                    <a:lnTo>
                      <a:pt x="23" y="234"/>
                    </a:lnTo>
                    <a:lnTo>
                      <a:pt x="0" y="183"/>
                    </a:lnTo>
                    <a:lnTo>
                      <a:pt x="34" y="0"/>
                    </a:lnTo>
                    <a:lnTo>
                      <a:pt x="177" y="24"/>
                    </a:lnTo>
                    <a:lnTo>
                      <a:pt x="560" y="88"/>
                    </a:lnTo>
                    <a:lnTo>
                      <a:pt x="952" y="154"/>
                    </a:lnTo>
                    <a:lnTo>
                      <a:pt x="1564" y="219"/>
                    </a:lnTo>
                    <a:lnTo>
                      <a:pt x="1515" y="801"/>
                    </a:lnTo>
                    <a:lnTo>
                      <a:pt x="1500" y="989"/>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34" name="Freeform 129"/>
              <p:cNvSpPr>
                <a:spLocks/>
              </p:cNvSpPr>
              <p:nvPr/>
            </p:nvSpPr>
            <p:spPr bwMode="auto">
              <a:xfrm>
                <a:off x="5087858" y="2607874"/>
                <a:ext cx="982387" cy="815041"/>
              </a:xfrm>
              <a:custGeom>
                <a:avLst/>
                <a:gdLst>
                  <a:gd name="T0" fmla="*/ 2147483647 w 1067"/>
                  <a:gd name="T1" fmla="*/ 2147483647 h 884"/>
                  <a:gd name="T2" fmla="*/ 2147483647 w 1067"/>
                  <a:gd name="T3" fmla="*/ 2147483647 h 884"/>
                  <a:gd name="T4" fmla="*/ 2147483647 w 1067"/>
                  <a:gd name="T5" fmla="*/ 2147483647 h 884"/>
                  <a:gd name="T6" fmla="*/ 2147483647 w 1067"/>
                  <a:gd name="T7" fmla="*/ 0 h 884"/>
                  <a:gd name="T8" fmla="*/ 2147483647 w 1067"/>
                  <a:gd name="T9" fmla="*/ 2147483647 h 884"/>
                  <a:gd name="T10" fmla="*/ 2147483647 w 1067"/>
                  <a:gd name="T11" fmla="*/ 2147483647 h 884"/>
                  <a:gd name="T12" fmla="*/ 2147483647 w 1067"/>
                  <a:gd name="T13" fmla="*/ 2147483647 h 884"/>
                  <a:gd name="T14" fmla="*/ 0 w 1067"/>
                  <a:gd name="T15" fmla="*/ 2147483647 h 884"/>
                  <a:gd name="T16" fmla="*/ 2147483647 w 1067"/>
                  <a:gd name="T17" fmla="*/ 2147483647 h 884"/>
                  <a:gd name="T18" fmla="*/ 2147483647 w 1067"/>
                  <a:gd name="T19" fmla="*/ 2147483647 h 8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7" h="884">
                    <a:moveTo>
                      <a:pt x="1001" y="884"/>
                    </a:moveTo>
                    <a:lnTo>
                      <a:pt x="1035" y="497"/>
                    </a:lnTo>
                    <a:lnTo>
                      <a:pt x="1067" y="116"/>
                    </a:lnTo>
                    <a:lnTo>
                      <a:pt x="115" y="0"/>
                    </a:lnTo>
                    <a:lnTo>
                      <a:pt x="102" y="96"/>
                    </a:lnTo>
                    <a:lnTo>
                      <a:pt x="32" y="574"/>
                    </a:lnTo>
                    <a:lnTo>
                      <a:pt x="31" y="574"/>
                    </a:lnTo>
                    <a:lnTo>
                      <a:pt x="0" y="761"/>
                    </a:lnTo>
                    <a:lnTo>
                      <a:pt x="283" y="804"/>
                    </a:lnTo>
                    <a:lnTo>
                      <a:pt x="1001" y="884"/>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35" name="Freeform 131"/>
              <p:cNvSpPr>
                <a:spLocks/>
              </p:cNvSpPr>
              <p:nvPr/>
            </p:nvSpPr>
            <p:spPr bwMode="auto">
              <a:xfrm>
                <a:off x="5112650" y="4056663"/>
                <a:ext cx="987036" cy="1016476"/>
              </a:xfrm>
              <a:custGeom>
                <a:avLst/>
                <a:gdLst>
                  <a:gd name="T0" fmla="*/ 2147483647 w 1070"/>
                  <a:gd name="T1" fmla="*/ 0 h 1104"/>
                  <a:gd name="T2" fmla="*/ 0 w 1070"/>
                  <a:gd name="T3" fmla="*/ 2147483647 h 1104"/>
                  <a:gd name="T4" fmla="*/ 0 w 1070"/>
                  <a:gd name="T5" fmla="*/ 2147483647 h 1104"/>
                  <a:gd name="T6" fmla="*/ 2147483647 w 1070"/>
                  <a:gd name="T7" fmla="*/ 2147483647 h 1104"/>
                  <a:gd name="T8" fmla="*/ 2147483647 w 1070"/>
                  <a:gd name="T9" fmla="*/ 2147483647 h 1104"/>
                  <a:gd name="T10" fmla="*/ 2147483647 w 1070"/>
                  <a:gd name="T11" fmla="*/ 2147483647 h 1104"/>
                  <a:gd name="T12" fmla="*/ 2147483647 w 1070"/>
                  <a:gd name="T13" fmla="*/ 2147483647 h 1104"/>
                  <a:gd name="T14" fmla="*/ 2147483647 w 1070"/>
                  <a:gd name="T15" fmla="*/ 2147483647 h 1104"/>
                  <a:gd name="T16" fmla="*/ 2147483647 w 1070"/>
                  <a:gd name="T17" fmla="*/ 2147483647 h 1104"/>
                  <a:gd name="T18" fmla="*/ 2147483647 w 1070"/>
                  <a:gd name="T19" fmla="*/ 2147483647 h 1104"/>
                  <a:gd name="T20" fmla="*/ 2147483647 w 1070"/>
                  <a:gd name="T21" fmla="*/ 2147483647 h 1104"/>
                  <a:gd name="T22" fmla="*/ 2147483647 w 1070"/>
                  <a:gd name="T23" fmla="*/ 2147483647 h 1104"/>
                  <a:gd name="T24" fmla="*/ 2147483647 w 1070"/>
                  <a:gd name="T25" fmla="*/ 2147483647 h 1104"/>
                  <a:gd name="T26" fmla="*/ 2147483647 w 1070"/>
                  <a:gd name="T27" fmla="*/ 2147483647 h 1104"/>
                  <a:gd name="T28" fmla="*/ 2147483647 w 1070"/>
                  <a:gd name="T29" fmla="*/ 2147483647 h 1104"/>
                  <a:gd name="T30" fmla="*/ 2147483647 w 1070"/>
                  <a:gd name="T31" fmla="*/ 2147483647 h 1104"/>
                  <a:gd name="T32" fmla="*/ 2147483647 w 1070"/>
                  <a:gd name="T33" fmla="*/ 0 h 1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0" h="1104">
                    <a:moveTo>
                      <a:pt x="152" y="0"/>
                    </a:moveTo>
                    <a:lnTo>
                      <a:pt x="0" y="1087"/>
                    </a:lnTo>
                    <a:lnTo>
                      <a:pt x="0" y="1089"/>
                    </a:lnTo>
                    <a:lnTo>
                      <a:pt x="139" y="1104"/>
                    </a:lnTo>
                    <a:lnTo>
                      <a:pt x="150" y="1019"/>
                    </a:lnTo>
                    <a:lnTo>
                      <a:pt x="414" y="1053"/>
                    </a:lnTo>
                    <a:lnTo>
                      <a:pt x="412" y="1050"/>
                    </a:lnTo>
                    <a:lnTo>
                      <a:pt x="407" y="1034"/>
                    </a:lnTo>
                    <a:lnTo>
                      <a:pt x="412" y="1023"/>
                    </a:lnTo>
                    <a:lnTo>
                      <a:pt x="411" y="1019"/>
                    </a:lnTo>
                    <a:lnTo>
                      <a:pt x="407" y="1014"/>
                    </a:lnTo>
                    <a:lnTo>
                      <a:pt x="409" y="1010"/>
                    </a:lnTo>
                    <a:lnTo>
                      <a:pt x="987" y="1065"/>
                    </a:lnTo>
                    <a:lnTo>
                      <a:pt x="1055" y="196"/>
                    </a:lnTo>
                    <a:lnTo>
                      <a:pt x="1063" y="196"/>
                    </a:lnTo>
                    <a:lnTo>
                      <a:pt x="1070" y="103"/>
                    </a:lnTo>
                    <a:lnTo>
                      <a:pt x="152" y="0"/>
                    </a:lnTo>
                    <a:close/>
                  </a:path>
                </a:pathLst>
              </a:custGeom>
              <a:solidFill>
                <a:schemeClr val="accent6">
                  <a:lumMod val="50000"/>
                </a:schemeClr>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6" name="Freeform 133"/>
              <p:cNvSpPr>
                <a:spLocks/>
              </p:cNvSpPr>
              <p:nvPr/>
            </p:nvSpPr>
            <p:spPr bwMode="auto">
              <a:xfrm>
                <a:off x="5487631" y="4236406"/>
                <a:ext cx="1967874" cy="1924487"/>
              </a:xfrm>
              <a:custGeom>
                <a:avLst/>
                <a:gdLst>
                  <a:gd name="T0" fmla="*/ 2147483647 w 2137"/>
                  <a:gd name="T1" fmla="*/ 2147483647 h 2088"/>
                  <a:gd name="T2" fmla="*/ 2147483647 w 2137"/>
                  <a:gd name="T3" fmla="*/ 2147483647 h 2088"/>
                  <a:gd name="T4" fmla="*/ 2147483647 w 2137"/>
                  <a:gd name="T5" fmla="*/ 2147483647 h 2088"/>
                  <a:gd name="T6" fmla="*/ 2147483647 w 2137"/>
                  <a:gd name="T7" fmla="*/ 2147483647 h 2088"/>
                  <a:gd name="T8" fmla="*/ 2147483647 w 2137"/>
                  <a:gd name="T9" fmla="*/ 2147483647 h 2088"/>
                  <a:gd name="T10" fmla="*/ 2147483647 w 2137"/>
                  <a:gd name="T11" fmla="*/ 2147483647 h 2088"/>
                  <a:gd name="T12" fmla="*/ 2147483647 w 2137"/>
                  <a:gd name="T13" fmla="*/ 2147483647 h 2088"/>
                  <a:gd name="T14" fmla="*/ 2147483647 w 2137"/>
                  <a:gd name="T15" fmla="*/ 2147483647 h 2088"/>
                  <a:gd name="T16" fmla="*/ 2147483647 w 2137"/>
                  <a:gd name="T17" fmla="*/ 2147483647 h 2088"/>
                  <a:gd name="T18" fmla="*/ 2147483647 w 2137"/>
                  <a:gd name="T19" fmla="*/ 2147483647 h 2088"/>
                  <a:gd name="T20" fmla="*/ 2147483647 w 2137"/>
                  <a:gd name="T21" fmla="*/ 2147483647 h 2088"/>
                  <a:gd name="T22" fmla="*/ 2147483647 w 2137"/>
                  <a:gd name="T23" fmla="*/ 2147483647 h 2088"/>
                  <a:gd name="T24" fmla="*/ 2147483647 w 2137"/>
                  <a:gd name="T25" fmla="*/ 2147483647 h 2088"/>
                  <a:gd name="T26" fmla="*/ 2147483647 w 2137"/>
                  <a:gd name="T27" fmla="*/ 2147483647 h 2088"/>
                  <a:gd name="T28" fmla="*/ 2147483647 w 2137"/>
                  <a:gd name="T29" fmla="*/ 2147483647 h 2088"/>
                  <a:gd name="T30" fmla="*/ 2147483647 w 2137"/>
                  <a:gd name="T31" fmla="*/ 0 h 2088"/>
                  <a:gd name="T32" fmla="*/ 0 w 2137"/>
                  <a:gd name="T33" fmla="*/ 2147483647 h 2088"/>
                  <a:gd name="T34" fmla="*/ 2147483647 w 2137"/>
                  <a:gd name="T35" fmla="*/ 2147483647 h 2088"/>
                  <a:gd name="T36" fmla="*/ 2147483647 w 2137"/>
                  <a:gd name="T37" fmla="*/ 2147483647 h 2088"/>
                  <a:gd name="T38" fmla="*/ 2147483647 w 2137"/>
                  <a:gd name="T39" fmla="*/ 2147483647 h 2088"/>
                  <a:gd name="T40" fmla="*/ 2147483647 w 2137"/>
                  <a:gd name="T41" fmla="*/ 2147483647 h 2088"/>
                  <a:gd name="T42" fmla="*/ 2147483647 w 2137"/>
                  <a:gd name="T43" fmla="*/ 2147483647 h 2088"/>
                  <a:gd name="T44" fmla="*/ 2147483647 w 2137"/>
                  <a:gd name="T45" fmla="*/ 2147483647 h 2088"/>
                  <a:gd name="T46" fmla="*/ 2147483647 w 2137"/>
                  <a:gd name="T47" fmla="*/ 2147483647 h 2088"/>
                  <a:gd name="T48" fmla="*/ 2147483647 w 2137"/>
                  <a:gd name="T49" fmla="*/ 2147483647 h 2088"/>
                  <a:gd name="T50" fmla="*/ 2147483647 w 2137"/>
                  <a:gd name="T51" fmla="*/ 2147483647 h 2088"/>
                  <a:gd name="T52" fmla="*/ 2147483647 w 2137"/>
                  <a:gd name="T53" fmla="*/ 2147483647 h 2088"/>
                  <a:gd name="T54" fmla="*/ 2147483647 w 2137"/>
                  <a:gd name="T55" fmla="*/ 2147483647 h 2088"/>
                  <a:gd name="T56" fmla="*/ 2147483647 w 2137"/>
                  <a:gd name="T57" fmla="*/ 2147483647 h 2088"/>
                  <a:gd name="T58" fmla="*/ 2147483647 w 2137"/>
                  <a:gd name="T59" fmla="*/ 2147483647 h 2088"/>
                  <a:gd name="T60" fmla="*/ 2147483647 w 2137"/>
                  <a:gd name="T61" fmla="*/ 2147483647 h 2088"/>
                  <a:gd name="T62" fmla="*/ 2147483647 w 2137"/>
                  <a:gd name="T63" fmla="*/ 2147483647 h 2088"/>
                  <a:gd name="T64" fmla="*/ 2147483647 w 2137"/>
                  <a:gd name="T65" fmla="*/ 2147483647 h 2088"/>
                  <a:gd name="T66" fmla="*/ 2147483647 w 2137"/>
                  <a:gd name="T67" fmla="*/ 2147483647 h 2088"/>
                  <a:gd name="T68" fmla="*/ 2147483647 w 2137"/>
                  <a:gd name="T69" fmla="*/ 2147483647 h 2088"/>
                  <a:gd name="T70" fmla="*/ 2147483647 w 2137"/>
                  <a:gd name="T71" fmla="*/ 2147483647 h 2088"/>
                  <a:gd name="T72" fmla="*/ 2147483647 w 2137"/>
                  <a:gd name="T73" fmla="*/ 2147483647 h 2088"/>
                  <a:gd name="T74" fmla="*/ 2147483647 w 2137"/>
                  <a:gd name="T75" fmla="*/ 2147483647 h 2088"/>
                  <a:gd name="T76" fmla="*/ 2147483647 w 2137"/>
                  <a:gd name="T77" fmla="*/ 2147483647 h 2088"/>
                  <a:gd name="T78" fmla="*/ 2147483647 w 2137"/>
                  <a:gd name="T79" fmla="*/ 2147483647 h 2088"/>
                  <a:gd name="T80" fmla="*/ 2147483647 w 2137"/>
                  <a:gd name="T81" fmla="*/ 2147483647 h 2088"/>
                  <a:gd name="T82" fmla="*/ 2147483647 w 2137"/>
                  <a:gd name="T83" fmla="*/ 2147483647 h 2088"/>
                  <a:gd name="T84" fmla="*/ 2147483647 w 2137"/>
                  <a:gd name="T85" fmla="*/ 2147483647 h 2088"/>
                  <a:gd name="T86" fmla="*/ 2147483647 w 2137"/>
                  <a:gd name="T87" fmla="*/ 2147483647 h 2088"/>
                  <a:gd name="T88" fmla="*/ 2147483647 w 2137"/>
                  <a:gd name="T89" fmla="*/ 2147483647 h 2088"/>
                  <a:gd name="T90" fmla="*/ 2147483647 w 2137"/>
                  <a:gd name="T91" fmla="*/ 2147483647 h 2088"/>
                  <a:gd name="T92" fmla="*/ 2147483647 w 2137"/>
                  <a:gd name="T93" fmla="*/ 2147483647 h 2088"/>
                  <a:gd name="T94" fmla="*/ 2147483647 w 2137"/>
                  <a:gd name="T95" fmla="*/ 2147483647 h 2088"/>
                  <a:gd name="T96" fmla="*/ 2147483647 w 2137"/>
                  <a:gd name="T97" fmla="*/ 2147483647 h 2088"/>
                  <a:gd name="T98" fmla="*/ 2147483647 w 2137"/>
                  <a:gd name="T99" fmla="*/ 2147483647 h 2088"/>
                  <a:gd name="T100" fmla="*/ 2147483647 w 2137"/>
                  <a:gd name="T101" fmla="*/ 2147483647 h 2088"/>
                  <a:gd name="T102" fmla="*/ 2147483647 w 2137"/>
                  <a:gd name="T103" fmla="*/ 2147483647 h 2088"/>
                  <a:gd name="T104" fmla="*/ 2147483647 w 2137"/>
                  <a:gd name="T105" fmla="*/ 2147483647 h 2088"/>
                  <a:gd name="T106" fmla="*/ 2147483647 w 2137"/>
                  <a:gd name="T107" fmla="*/ 2147483647 h 2088"/>
                  <a:gd name="T108" fmla="*/ 2147483647 w 2137"/>
                  <a:gd name="T109" fmla="*/ 2147483647 h 2088"/>
                  <a:gd name="T110" fmla="*/ 2147483647 w 2137"/>
                  <a:gd name="T111" fmla="*/ 2147483647 h 2088"/>
                  <a:gd name="T112" fmla="*/ 2147483647 w 2137"/>
                  <a:gd name="T113" fmla="*/ 2147483647 h 2088"/>
                  <a:gd name="T114" fmla="*/ 2147483647 w 2137"/>
                  <a:gd name="T115" fmla="*/ 2147483647 h 2088"/>
                  <a:gd name="T116" fmla="*/ 2147483647 w 2137"/>
                  <a:gd name="T117" fmla="*/ 2147483647 h 2088"/>
                  <a:gd name="T118" fmla="*/ 2147483647 w 2137"/>
                  <a:gd name="T119" fmla="*/ 2147483647 h 20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7" h="2088">
                    <a:moveTo>
                      <a:pt x="1967" y="588"/>
                    </a:moveTo>
                    <a:lnTo>
                      <a:pt x="1960" y="586"/>
                    </a:lnTo>
                    <a:lnTo>
                      <a:pt x="1954" y="578"/>
                    </a:lnTo>
                    <a:lnTo>
                      <a:pt x="1941" y="573"/>
                    </a:lnTo>
                    <a:lnTo>
                      <a:pt x="1863" y="533"/>
                    </a:lnTo>
                    <a:lnTo>
                      <a:pt x="1860" y="537"/>
                    </a:lnTo>
                    <a:lnTo>
                      <a:pt x="1837" y="544"/>
                    </a:lnTo>
                    <a:lnTo>
                      <a:pt x="1801" y="541"/>
                    </a:lnTo>
                    <a:lnTo>
                      <a:pt x="1788" y="541"/>
                    </a:lnTo>
                    <a:lnTo>
                      <a:pt x="1779" y="542"/>
                    </a:lnTo>
                    <a:lnTo>
                      <a:pt x="1749" y="552"/>
                    </a:lnTo>
                    <a:lnTo>
                      <a:pt x="1715" y="556"/>
                    </a:lnTo>
                    <a:lnTo>
                      <a:pt x="1705" y="559"/>
                    </a:lnTo>
                    <a:lnTo>
                      <a:pt x="1681" y="580"/>
                    </a:lnTo>
                    <a:lnTo>
                      <a:pt x="1656" y="563"/>
                    </a:lnTo>
                    <a:lnTo>
                      <a:pt x="1641" y="556"/>
                    </a:lnTo>
                    <a:lnTo>
                      <a:pt x="1641" y="550"/>
                    </a:lnTo>
                    <a:lnTo>
                      <a:pt x="1637" y="548"/>
                    </a:lnTo>
                    <a:lnTo>
                      <a:pt x="1626" y="546"/>
                    </a:lnTo>
                    <a:lnTo>
                      <a:pt x="1620" y="556"/>
                    </a:lnTo>
                    <a:lnTo>
                      <a:pt x="1613" y="556"/>
                    </a:lnTo>
                    <a:lnTo>
                      <a:pt x="1594" y="550"/>
                    </a:lnTo>
                    <a:lnTo>
                      <a:pt x="1592" y="537"/>
                    </a:lnTo>
                    <a:lnTo>
                      <a:pt x="1586" y="535"/>
                    </a:lnTo>
                    <a:lnTo>
                      <a:pt x="1571" y="544"/>
                    </a:lnTo>
                    <a:lnTo>
                      <a:pt x="1560" y="561"/>
                    </a:lnTo>
                    <a:lnTo>
                      <a:pt x="1560" y="573"/>
                    </a:lnTo>
                    <a:lnTo>
                      <a:pt x="1551" y="580"/>
                    </a:lnTo>
                    <a:lnTo>
                      <a:pt x="1545" y="567"/>
                    </a:lnTo>
                    <a:lnTo>
                      <a:pt x="1547" y="550"/>
                    </a:lnTo>
                    <a:lnTo>
                      <a:pt x="1545" y="542"/>
                    </a:lnTo>
                    <a:lnTo>
                      <a:pt x="1532" y="542"/>
                    </a:lnTo>
                    <a:lnTo>
                      <a:pt x="1515" y="556"/>
                    </a:lnTo>
                    <a:lnTo>
                      <a:pt x="1509" y="556"/>
                    </a:lnTo>
                    <a:lnTo>
                      <a:pt x="1472" y="527"/>
                    </a:lnTo>
                    <a:lnTo>
                      <a:pt x="1460" y="531"/>
                    </a:lnTo>
                    <a:lnTo>
                      <a:pt x="1455" y="550"/>
                    </a:lnTo>
                    <a:lnTo>
                      <a:pt x="1424" y="544"/>
                    </a:lnTo>
                    <a:lnTo>
                      <a:pt x="1424" y="526"/>
                    </a:lnTo>
                    <a:lnTo>
                      <a:pt x="1417" y="522"/>
                    </a:lnTo>
                    <a:lnTo>
                      <a:pt x="1400" y="507"/>
                    </a:lnTo>
                    <a:lnTo>
                      <a:pt x="1400" y="501"/>
                    </a:lnTo>
                    <a:lnTo>
                      <a:pt x="1358" y="495"/>
                    </a:lnTo>
                    <a:lnTo>
                      <a:pt x="1349" y="507"/>
                    </a:lnTo>
                    <a:lnTo>
                      <a:pt x="1332" y="499"/>
                    </a:lnTo>
                    <a:lnTo>
                      <a:pt x="1321" y="484"/>
                    </a:lnTo>
                    <a:lnTo>
                      <a:pt x="1309" y="488"/>
                    </a:lnTo>
                    <a:lnTo>
                      <a:pt x="1306" y="490"/>
                    </a:lnTo>
                    <a:lnTo>
                      <a:pt x="1296" y="490"/>
                    </a:lnTo>
                    <a:lnTo>
                      <a:pt x="1281" y="482"/>
                    </a:lnTo>
                    <a:lnTo>
                      <a:pt x="1240" y="475"/>
                    </a:lnTo>
                    <a:lnTo>
                      <a:pt x="1236" y="473"/>
                    </a:lnTo>
                    <a:lnTo>
                      <a:pt x="1227" y="460"/>
                    </a:lnTo>
                    <a:lnTo>
                      <a:pt x="1228" y="450"/>
                    </a:lnTo>
                    <a:lnTo>
                      <a:pt x="1223" y="441"/>
                    </a:lnTo>
                    <a:lnTo>
                      <a:pt x="1206" y="431"/>
                    </a:lnTo>
                    <a:lnTo>
                      <a:pt x="1195" y="441"/>
                    </a:lnTo>
                    <a:lnTo>
                      <a:pt x="1162" y="444"/>
                    </a:lnTo>
                    <a:lnTo>
                      <a:pt x="1153" y="439"/>
                    </a:lnTo>
                    <a:lnTo>
                      <a:pt x="1130" y="411"/>
                    </a:lnTo>
                    <a:lnTo>
                      <a:pt x="1121" y="403"/>
                    </a:lnTo>
                    <a:lnTo>
                      <a:pt x="1104" y="399"/>
                    </a:lnTo>
                    <a:lnTo>
                      <a:pt x="1115" y="28"/>
                    </a:lnTo>
                    <a:lnTo>
                      <a:pt x="656" y="0"/>
                    </a:lnTo>
                    <a:lnTo>
                      <a:pt x="648" y="0"/>
                    </a:lnTo>
                    <a:lnTo>
                      <a:pt x="580" y="869"/>
                    </a:lnTo>
                    <a:lnTo>
                      <a:pt x="2" y="814"/>
                    </a:lnTo>
                    <a:lnTo>
                      <a:pt x="0" y="818"/>
                    </a:lnTo>
                    <a:lnTo>
                      <a:pt x="4" y="823"/>
                    </a:lnTo>
                    <a:lnTo>
                      <a:pt x="5" y="827"/>
                    </a:lnTo>
                    <a:lnTo>
                      <a:pt x="0" y="838"/>
                    </a:lnTo>
                    <a:lnTo>
                      <a:pt x="5" y="854"/>
                    </a:lnTo>
                    <a:lnTo>
                      <a:pt x="7" y="857"/>
                    </a:lnTo>
                    <a:lnTo>
                      <a:pt x="37" y="876"/>
                    </a:lnTo>
                    <a:lnTo>
                      <a:pt x="45" y="897"/>
                    </a:lnTo>
                    <a:lnTo>
                      <a:pt x="58" y="923"/>
                    </a:lnTo>
                    <a:lnTo>
                      <a:pt x="88" y="942"/>
                    </a:lnTo>
                    <a:lnTo>
                      <a:pt x="177" y="1050"/>
                    </a:lnTo>
                    <a:lnTo>
                      <a:pt x="252" y="1110"/>
                    </a:lnTo>
                    <a:lnTo>
                      <a:pt x="258" y="1121"/>
                    </a:lnTo>
                    <a:lnTo>
                      <a:pt x="264" y="1134"/>
                    </a:lnTo>
                    <a:lnTo>
                      <a:pt x="262" y="1151"/>
                    </a:lnTo>
                    <a:lnTo>
                      <a:pt x="267" y="1161"/>
                    </a:lnTo>
                    <a:lnTo>
                      <a:pt x="284" y="1187"/>
                    </a:lnTo>
                    <a:lnTo>
                      <a:pt x="282" y="1249"/>
                    </a:lnTo>
                    <a:lnTo>
                      <a:pt x="286" y="1266"/>
                    </a:lnTo>
                    <a:lnTo>
                      <a:pt x="314" y="1312"/>
                    </a:lnTo>
                    <a:lnTo>
                      <a:pt x="428" y="1394"/>
                    </a:lnTo>
                    <a:lnTo>
                      <a:pt x="505" y="1442"/>
                    </a:lnTo>
                    <a:lnTo>
                      <a:pt x="526" y="1445"/>
                    </a:lnTo>
                    <a:lnTo>
                      <a:pt x="541" y="1438"/>
                    </a:lnTo>
                    <a:lnTo>
                      <a:pt x="558" y="1417"/>
                    </a:lnTo>
                    <a:lnTo>
                      <a:pt x="571" y="1406"/>
                    </a:lnTo>
                    <a:lnTo>
                      <a:pt x="603" y="1330"/>
                    </a:lnTo>
                    <a:lnTo>
                      <a:pt x="618" y="1306"/>
                    </a:lnTo>
                    <a:lnTo>
                      <a:pt x="631" y="1300"/>
                    </a:lnTo>
                    <a:lnTo>
                      <a:pt x="657" y="1308"/>
                    </a:lnTo>
                    <a:lnTo>
                      <a:pt x="663" y="1306"/>
                    </a:lnTo>
                    <a:lnTo>
                      <a:pt x="669" y="1295"/>
                    </a:lnTo>
                    <a:lnTo>
                      <a:pt x="676" y="1285"/>
                    </a:lnTo>
                    <a:lnTo>
                      <a:pt x="691" y="1291"/>
                    </a:lnTo>
                    <a:lnTo>
                      <a:pt x="705" y="1300"/>
                    </a:lnTo>
                    <a:lnTo>
                      <a:pt x="748" y="1306"/>
                    </a:lnTo>
                    <a:lnTo>
                      <a:pt x="761" y="1312"/>
                    </a:lnTo>
                    <a:lnTo>
                      <a:pt x="787" y="1319"/>
                    </a:lnTo>
                    <a:lnTo>
                      <a:pt x="803" y="1313"/>
                    </a:lnTo>
                    <a:lnTo>
                      <a:pt x="836" y="1334"/>
                    </a:lnTo>
                    <a:lnTo>
                      <a:pt x="844" y="1353"/>
                    </a:lnTo>
                    <a:lnTo>
                      <a:pt x="852" y="1357"/>
                    </a:lnTo>
                    <a:lnTo>
                      <a:pt x="853" y="1364"/>
                    </a:lnTo>
                    <a:lnTo>
                      <a:pt x="859" y="1364"/>
                    </a:lnTo>
                    <a:lnTo>
                      <a:pt x="874" y="1374"/>
                    </a:lnTo>
                    <a:lnTo>
                      <a:pt x="895" y="1402"/>
                    </a:lnTo>
                    <a:lnTo>
                      <a:pt x="927" y="1430"/>
                    </a:lnTo>
                    <a:lnTo>
                      <a:pt x="944" y="1455"/>
                    </a:lnTo>
                    <a:lnTo>
                      <a:pt x="946" y="1468"/>
                    </a:lnTo>
                    <a:lnTo>
                      <a:pt x="995" y="1587"/>
                    </a:lnTo>
                    <a:lnTo>
                      <a:pt x="1002" y="1611"/>
                    </a:lnTo>
                    <a:lnTo>
                      <a:pt x="1057" y="1673"/>
                    </a:lnTo>
                    <a:lnTo>
                      <a:pt x="1063" y="1689"/>
                    </a:lnTo>
                    <a:lnTo>
                      <a:pt x="1100" y="1728"/>
                    </a:lnTo>
                    <a:lnTo>
                      <a:pt x="1110" y="1734"/>
                    </a:lnTo>
                    <a:lnTo>
                      <a:pt x="1125" y="1753"/>
                    </a:lnTo>
                    <a:lnTo>
                      <a:pt x="1130" y="1764"/>
                    </a:lnTo>
                    <a:lnTo>
                      <a:pt x="1127" y="1803"/>
                    </a:lnTo>
                    <a:lnTo>
                      <a:pt x="1138" y="1819"/>
                    </a:lnTo>
                    <a:lnTo>
                      <a:pt x="1144" y="1864"/>
                    </a:lnTo>
                    <a:lnTo>
                      <a:pt x="1155" y="1879"/>
                    </a:lnTo>
                    <a:lnTo>
                      <a:pt x="1195" y="1954"/>
                    </a:lnTo>
                    <a:lnTo>
                      <a:pt x="1198" y="1975"/>
                    </a:lnTo>
                    <a:lnTo>
                      <a:pt x="1225" y="1979"/>
                    </a:lnTo>
                    <a:lnTo>
                      <a:pt x="1255" y="1998"/>
                    </a:lnTo>
                    <a:lnTo>
                      <a:pt x="1291" y="2009"/>
                    </a:lnTo>
                    <a:lnTo>
                      <a:pt x="1345" y="2043"/>
                    </a:lnTo>
                    <a:lnTo>
                      <a:pt x="1417" y="2050"/>
                    </a:lnTo>
                    <a:lnTo>
                      <a:pt x="1432" y="2050"/>
                    </a:lnTo>
                    <a:lnTo>
                      <a:pt x="1472" y="2079"/>
                    </a:lnTo>
                    <a:lnTo>
                      <a:pt x="1492" y="2088"/>
                    </a:lnTo>
                    <a:lnTo>
                      <a:pt x="1509" y="2065"/>
                    </a:lnTo>
                    <a:lnTo>
                      <a:pt x="1526" y="2069"/>
                    </a:lnTo>
                    <a:lnTo>
                      <a:pt x="1532" y="2064"/>
                    </a:lnTo>
                    <a:lnTo>
                      <a:pt x="1532" y="2052"/>
                    </a:lnTo>
                    <a:lnTo>
                      <a:pt x="1515" y="2047"/>
                    </a:lnTo>
                    <a:lnTo>
                      <a:pt x="1519" y="2041"/>
                    </a:lnTo>
                    <a:lnTo>
                      <a:pt x="1502" y="2020"/>
                    </a:lnTo>
                    <a:lnTo>
                      <a:pt x="1477" y="1930"/>
                    </a:lnTo>
                    <a:lnTo>
                      <a:pt x="1466" y="1894"/>
                    </a:lnTo>
                    <a:lnTo>
                      <a:pt x="1485" y="1839"/>
                    </a:lnTo>
                    <a:lnTo>
                      <a:pt x="1481" y="1822"/>
                    </a:lnTo>
                    <a:lnTo>
                      <a:pt x="1477" y="1819"/>
                    </a:lnTo>
                    <a:lnTo>
                      <a:pt x="1472" y="1817"/>
                    </a:lnTo>
                    <a:lnTo>
                      <a:pt x="1470" y="1815"/>
                    </a:lnTo>
                    <a:lnTo>
                      <a:pt x="1470" y="1809"/>
                    </a:lnTo>
                    <a:lnTo>
                      <a:pt x="1472" y="1807"/>
                    </a:lnTo>
                    <a:lnTo>
                      <a:pt x="1496" y="1792"/>
                    </a:lnTo>
                    <a:lnTo>
                      <a:pt x="1511" y="1741"/>
                    </a:lnTo>
                    <a:lnTo>
                      <a:pt x="1500" y="1738"/>
                    </a:lnTo>
                    <a:lnTo>
                      <a:pt x="1494" y="1713"/>
                    </a:lnTo>
                    <a:lnTo>
                      <a:pt x="1507" y="1698"/>
                    </a:lnTo>
                    <a:lnTo>
                      <a:pt x="1522" y="1711"/>
                    </a:lnTo>
                    <a:lnTo>
                      <a:pt x="1551" y="1690"/>
                    </a:lnTo>
                    <a:lnTo>
                      <a:pt x="1558" y="1666"/>
                    </a:lnTo>
                    <a:lnTo>
                      <a:pt x="1545" y="1655"/>
                    </a:lnTo>
                    <a:lnTo>
                      <a:pt x="1551" y="1643"/>
                    </a:lnTo>
                    <a:lnTo>
                      <a:pt x="1556" y="1645"/>
                    </a:lnTo>
                    <a:lnTo>
                      <a:pt x="1564" y="1647"/>
                    </a:lnTo>
                    <a:lnTo>
                      <a:pt x="1570" y="1640"/>
                    </a:lnTo>
                    <a:lnTo>
                      <a:pt x="1579" y="1643"/>
                    </a:lnTo>
                    <a:lnTo>
                      <a:pt x="1588" y="1643"/>
                    </a:lnTo>
                    <a:lnTo>
                      <a:pt x="1596" y="1641"/>
                    </a:lnTo>
                    <a:lnTo>
                      <a:pt x="1598" y="1636"/>
                    </a:lnTo>
                    <a:lnTo>
                      <a:pt x="1598" y="1613"/>
                    </a:lnTo>
                    <a:lnTo>
                      <a:pt x="1600" y="1607"/>
                    </a:lnTo>
                    <a:lnTo>
                      <a:pt x="1607" y="1606"/>
                    </a:lnTo>
                    <a:lnTo>
                      <a:pt x="1611" y="1609"/>
                    </a:lnTo>
                    <a:lnTo>
                      <a:pt x="1619" y="1611"/>
                    </a:lnTo>
                    <a:lnTo>
                      <a:pt x="1658" y="1600"/>
                    </a:lnTo>
                    <a:lnTo>
                      <a:pt x="1664" y="1598"/>
                    </a:lnTo>
                    <a:lnTo>
                      <a:pt x="1666" y="1590"/>
                    </a:lnTo>
                    <a:lnTo>
                      <a:pt x="1662" y="1587"/>
                    </a:lnTo>
                    <a:lnTo>
                      <a:pt x="1641" y="1575"/>
                    </a:lnTo>
                    <a:lnTo>
                      <a:pt x="1641" y="1566"/>
                    </a:lnTo>
                    <a:lnTo>
                      <a:pt x="1679" y="1555"/>
                    </a:lnTo>
                    <a:lnTo>
                      <a:pt x="1684" y="1547"/>
                    </a:lnTo>
                    <a:lnTo>
                      <a:pt x="1696" y="1545"/>
                    </a:lnTo>
                    <a:lnTo>
                      <a:pt x="1698" y="1547"/>
                    </a:lnTo>
                    <a:lnTo>
                      <a:pt x="1694" y="1553"/>
                    </a:lnTo>
                    <a:lnTo>
                      <a:pt x="1700" y="1562"/>
                    </a:lnTo>
                    <a:lnTo>
                      <a:pt x="1705" y="1562"/>
                    </a:lnTo>
                    <a:lnTo>
                      <a:pt x="1713" y="1557"/>
                    </a:lnTo>
                    <a:lnTo>
                      <a:pt x="1771" y="1538"/>
                    </a:lnTo>
                    <a:lnTo>
                      <a:pt x="1869" y="1476"/>
                    </a:lnTo>
                    <a:lnTo>
                      <a:pt x="1875" y="1451"/>
                    </a:lnTo>
                    <a:lnTo>
                      <a:pt x="1920" y="1411"/>
                    </a:lnTo>
                    <a:lnTo>
                      <a:pt x="1922" y="1406"/>
                    </a:lnTo>
                    <a:lnTo>
                      <a:pt x="1901" y="1379"/>
                    </a:lnTo>
                    <a:lnTo>
                      <a:pt x="1907" y="1357"/>
                    </a:lnTo>
                    <a:lnTo>
                      <a:pt x="1937" y="1345"/>
                    </a:lnTo>
                    <a:lnTo>
                      <a:pt x="1943" y="1345"/>
                    </a:lnTo>
                    <a:lnTo>
                      <a:pt x="1937" y="1370"/>
                    </a:lnTo>
                    <a:lnTo>
                      <a:pt x="1941" y="1378"/>
                    </a:lnTo>
                    <a:lnTo>
                      <a:pt x="1975" y="1372"/>
                    </a:lnTo>
                    <a:lnTo>
                      <a:pt x="1982" y="1381"/>
                    </a:lnTo>
                    <a:lnTo>
                      <a:pt x="2050" y="1351"/>
                    </a:lnTo>
                    <a:lnTo>
                      <a:pt x="2091" y="1347"/>
                    </a:lnTo>
                    <a:lnTo>
                      <a:pt x="2093" y="1345"/>
                    </a:lnTo>
                    <a:lnTo>
                      <a:pt x="2091" y="1342"/>
                    </a:lnTo>
                    <a:lnTo>
                      <a:pt x="2084" y="1334"/>
                    </a:lnTo>
                    <a:lnTo>
                      <a:pt x="2080" y="1321"/>
                    </a:lnTo>
                    <a:lnTo>
                      <a:pt x="2086" y="1315"/>
                    </a:lnTo>
                    <a:lnTo>
                      <a:pt x="2090" y="1304"/>
                    </a:lnTo>
                    <a:lnTo>
                      <a:pt x="2103" y="1291"/>
                    </a:lnTo>
                    <a:lnTo>
                      <a:pt x="2118" y="1249"/>
                    </a:lnTo>
                    <a:lnTo>
                      <a:pt x="2105" y="1230"/>
                    </a:lnTo>
                    <a:lnTo>
                      <a:pt x="2105" y="1217"/>
                    </a:lnTo>
                    <a:lnTo>
                      <a:pt x="2108" y="1208"/>
                    </a:lnTo>
                    <a:lnTo>
                      <a:pt x="2107" y="1197"/>
                    </a:lnTo>
                    <a:lnTo>
                      <a:pt x="2110" y="1172"/>
                    </a:lnTo>
                    <a:lnTo>
                      <a:pt x="2124" y="1163"/>
                    </a:lnTo>
                    <a:lnTo>
                      <a:pt x="2131" y="1146"/>
                    </a:lnTo>
                    <a:lnTo>
                      <a:pt x="2137" y="1110"/>
                    </a:lnTo>
                    <a:lnTo>
                      <a:pt x="2137" y="1089"/>
                    </a:lnTo>
                    <a:lnTo>
                      <a:pt x="2131" y="1059"/>
                    </a:lnTo>
                    <a:lnTo>
                      <a:pt x="2118" y="1038"/>
                    </a:lnTo>
                    <a:lnTo>
                      <a:pt x="2112" y="1033"/>
                    </a:lnTo>
                    <a:lnTo>
                      <a:pt x="2116" y="1021"/>
                    </a:lnTo>
                    <a:lnTo>
                      <a:pt x="2110" y="1014"/>
                    </a:lnTo>
                    <a:lnTo>
                      <a:pt x="2101" y="995"/>
                    </a:lnTo>
                    <a:lnTo>
                      <a:pt x="2090" y="987"/>
                    </a:lnTo>
                    <a:lnTo>
                      <a:pt x="2088" y="980"/>
                    </a:lnTo>
                    <a:lnTo>
                      <a:pt x="2093" y="959"/>
                    </a:lnTo>
                    <a:lnTo>
                      <a:pt x="2080" y="933"/>
                    </a:lnTo>
                    <a:lnTo>
                      <a:pt x="2058" y="912"/>
                    </a:lnTo>
                    <a:lnTo>
                      <a:pt x="2050" y="899"/>
                    </a:lnTo>
                    <a:lnTo>
                      <a:pt x="2044" y="706"/>
                    </a:lnTo>
                    <a:lnTo>
                      <a:pt x="2044" y="603"/>
                    </a:lnTo>
                    <a:lnTo>
                      <a:pt x="2020" y="597"/>
                    </a:lnTo>
                    <a:lnTo>
                      <a:pt x="1999" y="607"/>
                    </a:lnTo>
                    <a:lnTo>
                      <a:pt x="1992" y="605"/>
                    </a:lnTo>
                    <a:lnTo>
                      <a:pt x="1967" y="588"/>
                    </a:lnTo>
                    <a:close/>
                  </a:path>
                </a:pathLst>
              </a:custGeom>
              <a:solidFill>
                <a:schemeClr val="bg1">
                  <a:lumMod val="75000"/>
                </a:schemeClr>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37" name="Freeform 135"/>
              <p:cNvSpPr>
                <a:spLocks/>
              </p:cNvSpPr>
              <p:nvPr/>
            </p:nvSpPr>
            <p:spPr bwMode="auto">
              <a:xfrm>
                <a:off x="7243223" y="4778733"/>
                <a:ext cx="212282" cy="731367"/>
              </a:xfrm>
              <a:custGeom>
                <a:avLst/>
                <a:gdLst>
                  <a:gd name="T0" fmla="*/ 0 w 230"/>
                  <a:gd name="T1" fmla="*/ 2147483647 h 793"/>
                  <a:gd name="T2" fmla="*/ 2147483647 w 230"/>
                  <a:gd name="T3" fmla="*/ 2147483647 h 793"/>
                  <a:gd name="T4" fmla="*/ 2147483647 w 230"/>
                  <a:gd name="T5" fmla="*/ 2147483647 h 793"/>
                  <a:gd name="T6" fmla="*/ 2147483647 w 230"/>
                  <a:gd name="T7" fmla="*/ 2147483647 h 793"/>
                  <a:gd name="T8" fmla="*/ 2147483647 w 230"/>
                  <a:gd name="T9" fmla="*/ 2147483647 h 793"/>
                  <a:gd name="T10" fmla="*/ 2147483647 w 230"/>
                  <a:gd name="T11" fmla="*/ 2147483647 h 793"/>
                  <a:gd name="T12" fmla="*/ 2147483647 w 230"/>
                  <a:gd name="T13" fmla="*/ 2147483647 h 793"/>
                  <a:gd name="T14" fmla="*/ 2147483647 w 230"/>
                  <a:gd name="T15" fmla="*/ 2147483647 h 793"/>
                  <a:gd name="T16" fmla="*/ 2147483647 w 230"/>
                  <a:gd name="T17" fmla="*/ 2147483647 h 793"/>
                  <a:gd name="T18" fmla="*/ 2147483647 w 230"/>
                  <a:gd name="T19" fmla="*/ 2147483647 h 793"/>
                  <a:gd name="T20" fmla="*/ 2147483647 w 230"/>
                  <a:gd name="T21" fmla="*/ 2147483647 h 793"/>
                  <a:gd name="T22" fmla="*/ 2147483647 w 230"/>
                  <a:gd name="T23" fmla="*/ 2147483647 h 793"/>
                  <a:gd name="T24" fmla="*/ 2147483647 w 230"/>
                  <a:gd name="T25" fmla="*/ 2147483647 h 793"/>
                  <a:gd name="T26" fmla="*/ 2147483647 w 230"/>
                  <a:gd name="T27" fmla="*/ 2147483647 h 793"/>
                  <a:gd name="T28" fmla="*/ 2147483647 w 230"/>
                  <a:gd name="T29" fmla="*/ 2147483647 h 793"/>
                  <a:gd name="T30" fmla="*/ 2147483647 w 230"/>
                  <a:gd name="T31" fmla="*/ 2147483647 h 793"/>
                  <a:gd name="T32" fmla="*/ 2147483647 w 230"/>
                  <a:gd name="T33" fmla="*/ 2147483647 h 793"/>
                  <a:gd name="T34" fmla="*/ 2147483647 w 230"/>
                  <a:gd name="T35" fmla="*/ 2147483647 h 793"/>
                  <a:gd name="T36" fmla="*/ 2147483647 w 230"/>
                  <a:gd name="T37" fmla="*/ 2147483647 h 793"/>
                  <a:gd name="T38" fmla="*/ 2147483647 w 230"/>
                  <a:gd name="T39" fmla="*/ 2147483647 h 793"/>
                  <a:gd name="T40" fmla="*/ 2147483647 w 230"/>
                  <a:gd name="T41" fmla="*/ 2147483647 h 793"/>
                  <a:gd name="T42" fmla="*/ 2147483647 w 230"/>
                  <a:gd name="T43" fmla="*/ 2147483647 h 793"/>
                  <a:gd name="T44" fmla="*/ 2147483647 w 230"/>
                  <a:gd name="T45" fmla="*/ 2147483647 h 793"/>
                  <a:gd name="T46" fmla="*/ 2147483647 w 230"/>
                  <a:gd name="T47" fmla="*/ 2147483647 h 793"/>
                  <a:gd name="T48" fmla="*/ 2147483647 w 230"/>
                  <a:gd name="T49" fmla="*/ 2147483647 h 793"/>
                  <a:gd name="T50" fmla="*/ 2147483647 w 230"/>
                  <a:gd name="T51" fmla="*/ 2147483647 h 793"/>
                  <a:gd name="T52" fmla="*/ 2147483647 w 230"/>
                  <a:gd name="T53" fmla="*/ 2147483647 h 793"/>
                  <a:gd name="T54" fmla="*/ 2147483647 w 230"/>
                  <a:gd name="T55" fmla="*/ 2147483647 h 793"/>
                  <a:gd name="T56" fmla="*/ 2147483647 w 230"/>
                  <a:gd name="T57" fmla="*/ 2147483647 h 793"/>
                  <a:gd name="T58" fmla="*/ 2147483647 w 230"/>
                  <a:gd name="T59" fmla="*/ 2147483647 h 793"/>
                  <a:gd name="T60" fmla="*/ 2147483647 w 230"/>
                  <a:gd name="T61" fmla="*/ 2147483647 h 793"/>
                  <a:gd name="T62" fmla="*/ 2147483647 w 230"/>
                  <a:gd name="T63" fmla="*/ 2147483647 h 793"/>
                  <a:gd name="T64" fmla="*/ 2147483647 w 230"/>
                  <a:gd name="T65" fmla="*/ 2147483647 h 793"/>
                  <a:gd name="T66" fmla="*/ 2147483647 w 230"/>
                  <a:gd name="T67" fmla="*/ 2147483647 h 793"/>
                  <a:gd name="T68" fmla="*/ 2147483647 w 230"/>
                  <a:gd name="T69" fmla="*/ 2147483647 h 793"/>
                  <a:gd name="T70" fmla="*/ 2147483647 w 230"/>
                  <a:gd name="T71" fmla="*/ 2147483647 h 793"/>
                  <a:gd name="T72" fmla="*/ 2147483647 w 230"/>
                  <a:gd name="T73" fmla="*/ 2147483647 h 793"/>
                  <a:gd name="T74" fmla="*/ 2147483647 w 230"/>
                  <a:gd name="T75" fmla="*/ 2147483647 h 793"/>
                  <a:gd name="T76" fmla="*/ 2147483647 w 230"/>
                  <a:gd name="T77" fmla="*/ 2147483647 h 793"/>
                  <a:gd name="T78" fmla="*/ 2147483647 w 230"/>
                  <a:gd name="T79" fmla="*/ 2147483647 h 793"/>
                  <a:gd name="T80" fmla="*/ 2147483647 w 230"/>
                  <a:gd name="T81" fmla="*/ 2147483647 h 793"/>
                  <a:gd name="T82" fmla="*/ 2147483647 w 230"/>
                  <a:gd name="T83" fmla="*/ 2147483647 h 793"/>
                  <a:gd name="T84" fmla="*/ 2147483647 w 230"/>
                  <a:gd name="T85" fmla="*/ 2147483647 h 793"/>
                  <a:gd name="T86" fmla="*/ 2147483647 w 230"/>
                  <a:gd name="T87" fmla="*/ 0 h 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793">
                    <a:moveTo>
                      <a:pt x="0" y="769"/>
                    </a:moveTo>
                    <a:lnTo>
                      <a:pt x="30" y="757"/>
                    </a:lnTo>
                    <a:lnTo>
                      <a:pt x="36" y="757"/>
                    </a:lnTo>
                    <a:lnTo>
                      <a:pt x="30" y="782"/>
                    </a:lnTo>
                    <a:lnTo>
                      <a:pt x="34" y="790"/>
                    </a:lnTo>
                    <a:lnTo>
                      <a:pt x="68" y="784"/>
                    </a:lnTo>
                    <a:lnTo>
                      <a:pt x="75" y="793"/>
                    </a:lnTo>
                    <a:lnTo>
                      <a:pt x="143" y="763"/>
                    </a:lnTo>
                    <a:lnTo>
                      <a:pt x="184" y="759"/>
                    </a:lnTo>
                    <a:lnTo>
                      <a:pt x="186" y="757"/>
                    </a:lnTo>
                    <a:lnTo>
                      <a:pt x="184" y="754"/>
                    </a:lnTo>
                    <a:lnTo>
                      <a:pt x="177" y="746"/>
                    </a:lnTo>
                    <a:lnTo>
                      <a:pt x="173" y="733"/>
                    </a:lnTo>
                    <a:lnTo>
                      <a:pt x="179" y="727"/>
                    </a:lnTo>
                    <a:lnTo>
                      <a:pt x="183" y="716"/>
                    </a:lnTo>
                    <a:lnTo>
                      <a:pt x="196" y="703"/>
                    </a:lnTo>
                    <a:lnTo>
                      <a:pt x="211" y="661"/>
                    </a:lnTo>
                    <a:lnTo>
                      <a:pt x="198" y="642"/>
                    </a:lnTo>
                    <a:lnTo>
                      <a:pt x="198" y="629"/>
                    </a:lnTo>
                    <a:lnTo>
                      <a:pt x="201" y="620"/>
                    </a:lnTo>
                    <a:lnTo>
                      <a:pt x="200" y="609"/>
                    </a:lnTo>
                    <a:lnTo>
                      <a:pt x="203" y="584"/>
                    </a:lnTo>
                    <a:lnTo>
                      <a:pt x="217" y="575"/>
                    </a:lnTo>
                    <a:lnTo>
                      <a:pt x="224" y="558"/>
                    </a:lnTo>
                    <a:lnTo>
                      <a:pt x="230" y="522"/>
                    </a:lnTo>
                    <a:lnTo>
                      <a:pt x="230" y="501"/>
                    </a:lnTo>
                    <a:lnTo>
                      <a:pt x="224" y="471"/>
                    </a:lnTo>
                    <a:lnTo>
                      <a:pt x="211" y="450"/>
                    </a:lnTo>
                    <a:lnTo>
                      <a:pt x="205" y="445"/>
                    </a:lnTo>
                    <a:lnTo>
                      <a:pt x="209" y="433"/>
                    </a:lnTo>
                    <a:lnTo>
                      <a:pt x="203" y="426"/>
                    </a:lnTo>
                    <a:lnTo>
                      <a:pt x="194" y="407"/>
                    </a:lnTo>
                    <a:lnTo>
                      <a:pt x="183" y="399"/>
                    </a:lnTo>
                    <a:lnTo>
                      <a:pt x="181" y="392"/>
                    </a:lnTo>
                    <a:lnTo>
                      <a:pt x="186" y="371"/>
                    </a:lnTo>
                    <a:lnTo>
                      <a:pt x="173" y="345"/>
                    </a:lnTo>
                    <a:lnTo>
                      <a:pt x="151" y="324"/>
                    </a:lnTo>
                    <a:lnTo>
                      <a:pt x="143" y="311"/>
                    </a:lnTo>
                    <a:lnTo>
                      <a:pt x="137" y="118"/>
                    </a:lnTo>
                    <a:lnTo>
                      <a:pt x="137" y="15"/>
                    </a:lnTo>
                    <a:lnTo>
                      <a:pt x="113" y="9"/>
                    </a:lnTo>
                    <a:lnTo>
                      <a:pt x="92" y="19"/>
                    </a:lnTo>
                    <a:lnTo>
                      <a:pt x="85" y="17"/>
                    </a:lnTo>
                    <a:lnTo>
                      <a:pt x="60" y="0"/>
                    </a:lnTo>
                  </a:path>
                </a:pathLst>
              </a:custGeom>
              <a:solidFill>
                <a:schemeClr val="bg1">
                  <a:lumMod val="75000"/>
                </a:schemeClr>
              </a:solidFill>
              <a:ln w="3175"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38" name="Freeform 136"/>
              <p:cNvSpPr>
                <a:spLocks/>
              </p:cNvSpPr>
              <p:nvPr/>
            </p:nvSpPr>
            <p:spPr bwMode="auto">
              <a:xfrm>
                <a:off x="5253656" y="3348539"/>
                <a:ext cx="1024224" cy="811942"/>
              </a:xfrm>
              <a:custGeom>
                <a:avLst/>
                <a:gdLst>
                  <a:gd name="T0" fmla="*/ 0 w 1112"/>
                  <a:gd name="T1" fmla="*/ 2147483647 h 881"/>
                  <a:gd name="T2" fmla="*/ 2147483647 w 1112"/>
                  <a:gd name="T3" fmla="*/ 0 h 881"/>
                  <a:gd name="T4" fmla="*/ 2147483647 w 1112"/>
                  <a:gd name="T5" fmla="*/ 2147483647 h 881"/>
                  <a:gd name="T6" fmla="*/ 2147483647 w 1112"/>
                  <a:gd name="T7" fmla="*/ 2147483647 h 881"/>
                  <a:gd name="T8" fmla="*/ 2147483647 w 1112"/>
                  <a:gd name="T9" fmla="*/ 2147483647 h 881"/>
                  <a:gd name="T10" fmla="*/ 2147483647 w 1112"/>
                  <a:gd name="T11" fmla="*/ 2147483647 h 881"/>
                  <a:gd name="T12" fmla="*/ 2147483647 w 1112"/>
                  <a:gd name="T13" fmla="*/ 2147483647 h 881"/>
                  <a:gd name="T14" fmla="*/ 0 w 1112"/>
                  <a:gd name="T15" fmla="*/ 2147483647 h 8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2" h="881">
                    <a:moveTo>
                      <a:pt x="0" y="768"/>
                    </a:moveTo>
                    <a:lnTo>
                      <a:pt x="104" y="0"/>
                    </a:lnTo>
                    <a:lnTo>
                      <a:pt x="822" y="80"/>
                    </a:lnTo>
                    <a:lnTo>
                      <a:pt x="1112" y="104"/>
                    </a:lnTo>
                    <a:lnTo>
                      <a:pt x="1099" y="296"/>
                    </a:lnTo>
                    <a:lnTo>
                      <a:pt x="1067" y="881"/>
                    </a:lnTo>
                    <a:lnTo>
                      <a:pt x="918" y="871"/>
                    </a:lnTo>
                    <a:lnTo>
                      <a:pt x="0" y="768"/>
                    </a:lnTo>
                    <a:close/>
                  </a:path>
                </a:pathLst>
              </a:custGeom>
              <a:solidFill>
                <a:schemeClr val="accent6">
                  <a:lumMod val="50000"/>
                </a:schemeClr>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39" name="Freeform 138"/>
              <p:cNvSpPr>
                <a:spLocks/>
              </p:cNvSpPr>
              <p:nvPr/>
            </p:nvSpPr>
            <p:spPr bwMode="auto">
              <a:xfrm>
                <a:off x="6236043" y="3621252"/>
                <a:ext cx="1042818" cy="560921"/>
              </a:xfrm>
              <a:custGeom>
                <a:avLst/>
                <a:gdLst>
                  <a:gd name="T0" fmla="*/ 2147483647 w 1133"/>
                  <a:gd name="T1" fmla="*/ 0 h 607"/>
                  <a:gd name="T2" fmla="*/ 2147483647 w 1133"/>
                  <a:gd name="T3" fmla="*/ 2147483647 h 607"/>
                  <a:gd name="T4" fmla="*/ 2147483647 w 1133"/>
                  <a:gd name="T5" fmla="*/ 2147483647 h 607"/>
                  <a:gd name="T6" fmla="*/ 2147483647 w 1133"/>
                  <a:gd name="T7" fmla="*/ 2147483647 h 607"/>
                  <a:gd name="T8" fmla="*/ 2147483647 w 1133"/>
                  <a:gd name="T9" fmla="*/ 2147483647 h 607"/>
                  <a:gd name="T10" fmla="*/ 2147483647 w 1133"/>
                  <a:gd name="T11" fmla="*/ 2147483647 h 607"/>
                  <a:gd name="T12" fmla="*/ 2147483647 w 1133"/>
                  <a:gd name="T13" fmla="*/ 2147483647 h 607"/>
                  <a:gd name="T14" fmla="*/ 2147483647 w 1133"/>
                  <a:gd name="T15" fmla="*/ 2147483647 h 607"/>
                  <a:gd name="T16" fmla="*/ 2147483647 w 1133"/>
                  <a:gd name="T17" fmla="*/ 2147483647 h 607"/>
                  <a:gd name="T18" fmla="*/ 2147483647 w 1133"/>
                  <a:gd name="T19" fmla="*/ 2147483647 h 607"/>
                  <a:gd name="T20" fmla="*/ 2147483647 w 1133"/>
                  <a:gd name="T21" fmla="*/ 2147483647 h 607"/>
                  <a:gd name="T22" fmla="*/ 2147483647 w 1133"/>
                  <a:gd name="T23" fmla="*/ 2147483647 h 607"/>
                  <a:gd name="T24" fmla="*/ 0 w 1133"/>
                  <a:gd name="T25" fmla="*/ 2147483647 h 607"/>
                  <a:gd name="T26" fmla="*/ 2147483647 w 1133"/>
                  <a:gd name="T27" fmla="*/ 0 h 6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3" h="607">
                    <a:moveTo>
                      <a:pt x="32" y="0"/>
                    </a:moveTo>
                    <a:lnTo>
                      <a:pt x="1016" y="23"/>
                    </a:lnTo>
                    <a:lnTo>
                      <a:pt x="1080" y="72"/>
                    </a:lnTo>
                    <a:lnTo>
                      <a:pt x="1059" y="95"/>
                    </a:lnTo>
                    <a:lnTo>
                      <a:pt x="1055" y="119"/>
                    </a:lnTo>
                    <a:lnTo>
                      <a:pt x="1065" y="132"/>
                    </a:lnTo>
                    <a:lnTo>
                      <a:pt x="1082" y="140"/>
                    </a:lnTo>
                    <a:lnTo>
                      <a:pt x="1091" y="172"/>
                    </a:lnTo>
                    <a:lnTo>
                      <a:pt x="1106" y="183"/>
                    </a:lnTo>
                    <a:lnTo>
                      <a:pt x="1121" y="185"/>
                    </a:lnTo>
                    <a:lnTo>
                      <a:pt x="1127" y="191"/>
                    </a:lnTo>
                    <a:lnTo>
                      <a:pt x="1133" y="607"/>
                    </a:lnTo>
                    <a:lnTo>
                      <a:pt x="0" y="585"/>
                    </a:lnTo>
                    <a:lnTo>
                      <a:pt x="32" y="0"/>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40" name="Freeform 140"/>
              <p:cNvSpPr>
                <a:spLocks/>
              </p:cNvSpPr>
              <p:nvPr/>
            </p:nvSpPr>
            <p:spPr bwMode="auto">
              <a:xfrm>
                <a:off x="6009815" y="3066528"/>
                <a:ext cx="1163679" cy="574867"/>
              </a:xfrm>
              <a:custGeom>
                <a:avLst/>
                <a:gdLst>
                  <a:gd name="T0" fmla="*/ 0 w 1263"/>
                  <a:gd name="T1" fmla="*/ 2147483647 h 626"/>
                  <a:gd name="T2" fmla="*/ 2147483647 w 1263"/>
                  <a:gd name="T3" fmla="*/ 0 h 626"/>
                  <a:gd name="T4" fmla="*/ 2147483647 w 1263"/>
                  <a:gd name="T5" fmla="*/ 2147483647 h 626"/>
                  <a:gd name="T6" fmla="*/ 2147483647 w 1263"/>
                  <a:gd name="T7" fmla="*/ 2147483647 h 626"/>
                  <a:gd name="T8" fmla="*/ 2147483647 w 1263"/>
                  <a:gd name="T9" fmla="*/ 2147483647 h 626"/>
                  <a:gd name="T10" fmla="*/ 2147483647 w 1263"/>
                  <a:gd name="T11" fmla="*/ 2147483647 h 626"/>
                  <a:gd name="T12" fmla="*/ 2147483647 w 1263"/>
                  <a:gd name="T13" fmla="*/ 2147483647 h 626"/>
                  <a:gd name="T14" fmla="*/ 2147483647 w 1263"/>
                  <a:gd name="T15" fmla="*/ 2147483647 h 626"/>
                  <a:gd name="T16" fmla="*/ 2147483647 w 1263"/>
                  <a:gd name="T17" fmla="*/ 2147483647 h 626"/>
                  <a:gd name="T18" fmla="*/ 2147483647 w 1263"/>
                  <a:gd name="T19" fmla="*/ 2147483647 h 626"/>
                  <a:gd name="T20" fmla="*/ 2147483647 w 1263"/>
                  <a:gd name="T21" fmla="*/ 2147483647 h 626"/>
                  <a:gd name="T22" fmla="*/ 2147483647 w 1263"/>
                  <a:gd name="T23" fmla="*/ 2147483647 h 626"/>
                  <a:gd name="T24" fmla="*/ 2147483647 w 1263"/>
                  <a:gd name="T25" fmla="*/ 2147483647 h 626"/>
                  <a:gd name="T26" fmla="*/ 2147483647 w 1263"/>
                  <a:gd name="T27" fmla="*/ 2147483647 h 626"/>
                  <a:gd name="T28" fmla="*/ 2147483647 w 1263"/>
                  <a:gd name="T29" fmla="*/ 2147483647 h 626"/>
                  <a:gd name="T30" fmla="*/ 2147483647 w 1263"/>
                  <a:gd name="T31" fmla="*/ 2147483647 h 626"/>
                  <a:gd name="T32" fmla="*/ 2147483647 w 1263"/>
                  <a:gd name="T33" fmla="*/ 2147483647 h 626"/>
                  <a:gd name="T34" fmla="*/ 2147483647 w 1263"/>
                  <a:gd name="T35" fmla="*/ 2147483647 h 626"/>
                  <a:gd name="T36" fmla="*/ 2147483647 w 1263"/>
                  <a:gd name="T37" fmla="*/ 2147483647 h 626"/>
                  <a:gd name="T38" fmla="*/ 2147483647 w 1263"/>
                  <a:gd name="T39" fmla="*/ 2147483647 h 626"/>
                  <a:gd name="T40" fmla="*/ 2147483647 w 1263"/>
                  <a:gd name="T41" fmla="*/ 2147483647 h 626"/>
                  <a:gd name="T42" fmla="*/ 2147483647 w 1263"/>
                  <a:gd name="T43" fmla="*/ 2147483647 h 626"/>
                  <a:gd name="T44" fmla="*/ 2147483647 w 1263"/>
                  <a:gd name="T45" fmla="*/ 2147483647 h 626"/>
                  <a:gd name="T46" fmla="*/ 2147483647 w 1263"/>
                  <a:gd name="T47" fmla="*/ 2147483647 h 626"/>
                  <a:gd name="T48" fmla="*/ 2147483647 w 1263"/>
                  <a:gd name="T49" fmla="*/ 2147483647 h 626"/>
                  <a:gd name="T50" fmla="*/ 2147483647 w 1263"/>
                  <a:gd name="T51" fmla="*/ 2147483647 h 626"/>
                  <a:gd name="T52" fmla="*/ 2147483647 w 1263"/>
                  <a:gd name="T53" fmla="*/ 2147483647 h 626"/>
                  <a:gd name="T54" fmla="*/ 2147483647 w 1263"/>
                  <a:gd name="T55" fmla="*/ 2147483647 h 626"/>
                  <a:gd name="T56" fmla="*/ 2147483647 w 1263"/>
                  <a:gd name="T57" fmla="*/ 2147483647 h 626"/>
                  <a:gd name="T58" fmla="*/ 2147483647 w 1263"/>
                  <a:gd name="T59" fmla="*/ 2147483647 h 626"/>
                  <a:gd name="T60" fmla="*/ 2147483647 w 1263"/>
                  <a:gd name="T61" fmla="*/ 2147483647 h 626"/>
                  <a:gd name="T62" fmla="*/ 2147483647 w 1263"/>
                  <a:gd name="T63" fmla="*/ 2147483647 h 626"/>
                  <a:gd name="T64" fmla="*/ 2147483647 w 1263"/>
                  <a:gd name="T65" fmla="*/ 2147483647 h 626"/>
                  <a:gd name="T66" fmla="*/ 2147483647 w 1263"/>
                  <a:gd name="T67" fmla="*/ 2147483647 h 626"/>
                  <a:gd name="T68" fmla="*/ 2147483647 w 1263"/>
                  <a:gd name="T69" fmla="*/ 2147483647 h 626"/>
                  <a:gd name="T70" fmla="*/ 2147483647 w 1263"/>
                  <a:gd name="T71" fmla="*/ 2147483647 h 626"/>
                  <a:gd name="T72" fmla="*/ 2147483647 w 1263"/>
                  <a:gd name="T73" fmla="*/ 2147483647 h 626"/>
                  <a:gd name="T74" fmla="*/ 2147483647 w 1263"/>
                  <a:gd name="T75" fmla="*/ 2147483647 h 626"/>
                  <a:gd name="T76" fmla="*/ 2147483647 w 1263"/>
                  <a:gd name="T77" fmla="*/ 2147483647 h 626"/>
                  <a:gd name="T78" fmla="*/ 2147483647 w 1263"/>
                  <a:gd name="T79" fmla="*/ 2147483647 h 626"/>
                  <a:gd name="T80" fmla="*/ 2147483647 w 1263"/>
                  <a:gd name="T81" fmla="*/ 2147483647 h 626"/>
                  <a:gd name="T82" fmla="*/ 2147483647 w 1263"/>
                  <a:gd name="T83" fmla="*/ 2147483647 h 626"/>
                  <a:gd name="T84" fmla="*/ 2147483647 w 1263"/>
                  <a:gd name="T85" fmla="*/ 2147483647 h 626"/>
                  <a:gd name="T86" fmla="*/ 2147483647 w 1263"/>
                  <a:gd name="T87" fmla="*/ 2147483647 h 626"/>
                  <a:gd name="T88" fmla="*/ 2147483647 w 1263"/>
                  <a:gd name="T89" fmla="*/ 2147483647 h 626"/>
                  <a:gd name="T90" fmla="*/ 0 w 1263"/>
                  <a:gd name="T91" fmla="*/ 2147483647 h 6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63" h="626">
                    <a:moveTo>
                      <a:pt x="0" y="387"/>
                    </a:moveTo>
                    <a:lnTo>
                      <a:pt x="34" y="0"/>
                    </a:lnTo>
                    <a:lnTo>
                      <a:pt x="812" y="42"/>
                    </a:lnTo>
                    <a:lnTo>
                      <a:pt x="833" y="72"/>
                    </a:lnTo>
                    <a:lnTo>
                      <a:pt x="857" y="72"/>
                    </a:lnTo>
                    <a:lnTo>
                      <a:pt x="878" y="66"/>
                    </a:lnTo>
                    <a:lnTo>
                      <a:pt x="893" y="77"/>
                    </a:lnTo>
                    <a:lnTo>
                      <a:pt x="905" y="102"/>
                    </a:lnTo>
                    <a:lnTo>
                      <a:pt x="925" y="108"/>
                    </a:lnTo>
                    <a:lnTo>
                      <a:pt x="946" y="102"/>
                    </a:lnTo>
                    <a:lnTo>
                      <a:pt x="965" y="87"/>
                    </a:lnTo>
                    <a:lnTo>
                      <a:pt x="991" y="87"/>
                    </a:lnTo>
                    <a:lnTo>
                      <a:pt x="1006" y="93"/>
                    </a:lnTo>
                    <a:lnTo>
                      <a:pt x="1068" y="132"/>
                    </a:lnTo>
                    <a:lnTo>
                      <a:pt x="1099" y="155"/>
                    </a:lnTo>
                    <a:lnTo>
                      <a:pt x="1099" y="174"/>
                    </a:lnTo>
                    <a:lnTo>
                      <a:pt x="1119" y="185"/>
                    </a:lnTo>
                    <a:lnTo>
                      <a:pt x="1119" y="200"/>
                    </a:lnTo>
                    <a:lnTo>
                      <a:pt x="1110" y="226"/>
                    </a:lnTo>
                    <a:lnTo>
                      <a:pt x="1125" y="240"/>
                    </a:lnTo>
                    <a:lnTo>
                      <a:pt x="1134" y="272"/>
                    </a:lnTo>
                    <a:lnTo>
                      <a:pt x="1151" y="287"/>
                    </a:lnTo>
                    <a:lnTo>
                      <a:pt x="1144" y="302"/>
                    </a:lnTo>
                    <a:lnTo>
                      <a:pt x="1151" y="319"/>
                    </a:lnTo>
                    <a:lnTo>
                      <a:pt x="1170" y="334"/>
                    </a:lnTo>
                    <a:lnTo>
                      <a:pt x="1176" y="349"/>
                    </a:lnTo>
                    <a:lnTo>
                      <a:pt x="1170" y="366"/>
                    </a:lnTo>
                    <a:lnTo>
                      <a:pt x="1166" y="396"/>
                    </a:lnTo>
                    <a:lnTo>
                      <a:pt x="1185" y="405"/>
                    </a:lnTo>
                    <a:lnTo>
                      <a:pt x="1191" y="421"/>
                    </a:lnTo>
                    <a:lnTo>
                      <a:pt x="1182" y="436"/>
                    </a:lnTo>
                    <a:lnTo>
                      <a:pt x="1185" y="451"/>
                    </a:lnTo>
                    <a:lnTo>
                      <a:pt x="1197" y="466"/>
                    </a:lnTo>
                    <a:lnTo>
                      <a:pt x="1191" y="481"/>
                    </a:lnTo>
                    <a:lnTo>
                      <a:pt x="1197" y="502"/>
                    </a:lnTo>
                    <a:lnTo>
                      <a:pt x="1202" y="511"/>
                    </a:lnTo>
                    <a:lnTo>
                      <a:pt x="1212" y="528"/>
                    </a:lnTo>
                    <a:lnTo>
                      <a:pt x="1227" y="543"/>
                    </a:lnTo>
                    <a:lnTo>
                      <a:pt x="1232" y="569"/>
                    </a:lnTo>
                    <a:lnTo>
                      <a:pt x="1253" y="594"/>
                    </a:lnTo>
                    <a:lnTo>
                      <a:pt x="1263" y="600"/>
                    </a:lnTo>
                    <a:lnTo>
                      <a:pt x="1257" y="620"/>
                    </a:lnTo>
                    <a:lnTo>
                      <a:pt x="1261" y="626"/>
                    </a:lnTo>
                    <a:lnTo>
                      <a:pt x="277" y="603"/>
                    </a:lnTo>
                    <a:lnTo>
                      <a:pt x="290" y="411"/>
                    </a:lnTo>
                    <a:lnTo>
                      <a:pt x="0" y="387"/>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41" name="Freeform 142"/>
              <p:cNvSpPr>
                <a:spLocks/>
              </p:cNvSpPr>
              <p:nvPr/>
            </p:nvSpPr>
            <p:spPr bwMode="auto">
              <a:xfrm>
                <a:off x="6040805" y="2541245"/>
                <a:ext cx="987035" cy="667838"/>
              </a:xfrm>
              <a:custGeom>
                <a:avLst/>
                <a:gdLst>
                  <a:gd name="T0" fmla="*/ 0 w 1070"/>
                  <a:gd name="T1" fmla="*/ 2147483647 h 724"/>
                  <a:gd name="T2" fmla="*/ 2147483647 w 1070"/>
                  <a:gd name="T3" fmla="*/ 2147483647 h 724"/>
                  <a:gd name="T4" fmla="*/ 2147483647 w 1070"/>
                  <a:gd name="T5" fmla="*/ 0 h 724"/>
                  <a:gd name="T6" fmla="*/ 2147483647 w 1070"/>
                  <a:gd name="T7" fmla="*/ 2147483647 h 724"/>
                  <a:gd name="T8" fmla="*/ 2147483647 w 1070"/>
                  <a:gd name="T9" fmla="*/ 2147483647 h 724"/>
                  <a:gd name="T10" fmla="*/ 2147483647 w 1070"/>
                  <a:gd name="T11" fmla="*/ 2147483647 h 724"/>
                  <a:gd name="T12" fmla="*/ 2147483647 w 1070"/>
                  <a:gd name="T13" fmla="*/ 2147483647 h 724"/>
                  <a:gd name="T14" fmla="*/ 2147483647 w 1070"/>
                  <a:gd name="T15" fmla="*/ 2147483647 h 724"/>
                  <a:gd name="T16" fmla="*/ 2147483647 w 1070"/>
                  <a:gd name="T17" fmla="*/ 2147483647 h 724"/>
                  <a:gd name="T18" fmla="*/ 2147483647 w 1070"/>
                  <a:gd name="T19" fmla="*/ 2147483647 h 724"/>
                  <a:gd name="T20" fmla="*/ 2147483647 w 1070"/>
                  <a:gd name="T21" fmla="*/ 2147483647 h 724"/>
                  <a:gd name="T22" fmla="*/ 2147483647 w 1070"/>
                  <a:gd name="T23" fmla="*/ 2147483647 h 724"/>
                  <a:gd name="T24" fmla="*/ 2147483647 w 1070"/>
                  <a:gd name="T25" fmla="*/ 2147483647 h 724"/>
                  <a:gd name="T26" fmla="*/ 2147483647 w 1070"/>
                  <a:gd name="T27" fmla="*/ 2147483647 h 724"/>
                  <a:gd name="T28" fmla="*/ 2147483647 w 1070"/>
                  <a:gd name="T29" fmla="*/ 2147483647 h 724"/>
                  <a:gd name="T30" fmla="*/ 2147483647 w 1070"/>
                  <a:gd name="T31" fmla="*/ 2147483647 h 724"/>
                  <a:gd name="T32" fmla="*/ 2147483647 w 1070"/>
                  <a:gd name="T33" fmla="*/ 2147483647 h 724"/>
                  <a:gd name="T34" fmla="*/ 2147483647 w 1070"/>
                  <a:gd name="T35" fmla="*/ 2147483647 h 724"/>
                  <a:gd name="T36" fmla="*/ 2147483647 w 1070"/>
                  <a:gd name="T37" fmla="*/ 2147483647 h 724"/>
                  <a:gd name="T38" fmla="*/ 2147483647 w 1070"/>
                  <a:gd name="T39" fmla="*/ 2147483647 h 724"/>
                  <a:gd name="T40" fmla="*/ 2147483647 w 1070"/>
                  <a:gd name="T41" fmla="*/ 2147483647 h 724"/>
                  <a:gd name="T42" fmla="*/ 2147483647 w 1070"/>
                  <a:gd name="T43" fmla="*/ 2147483647 h 724"/>
                  <a:gd name="T44" fmla="*/ 2147483647 w 1070"/>
                  <a:gd name="T45" fmla="*/ 2147483647 h 724"/>
                  <a:gd name="T46" fmla="*/ 2147483647 w 1070"/>
                  <a:gd name="T47" fmla="*/ 2147483647 h 724"/>
                  <a:gd name="T48" fmla="*/ 2147483647 w 1070"/>
                  <a:gd name="T49" fmla="*/ 2147483647 h 724"/>
                  <a:gd name="T50" fmla="*/ 2147483647 w 1070"/>
                  <a:gd name="T51" fmla="*/ 2147483647 h 724"/>
                  <a:gd name="T52" fmla="*/ 2147483647 w 1070"/>
                  <a:gd name="T53" fmla="*/ 2147483647 h 724"/>
                  <a:gd name="T54" fmla="*/ 2147483647 w 1070"/>
                  <a:gd name="T55" fmla="*/ 2147483647 h 724"/>
                  <a:gd name="T56" fmla="*/ 2147483647 w 1070"/>
                  <a:gd name="T57" fmla="*/ 2147483647 h 724"/>
                  <a:gd name="T58" fmla="*/ 2147483647 w 1070"/>
                  <a:gd name="T59" fmla="*/ 2147483647 h 724"/>
                  <a:gd name="T60" fmla="*/ 2147483647 w 1070"/>
                  <a:gd name="T61" fmla="*/ 2147483647 h 724"/>
                  <a:gd name="T62" fmla="*/ 2147483647 w 1070"/>
                  <a:gd name="T63" fmla="*/ 2147483647 h 724"/>
                  <a:gd name="T64" fmla="*/ 2147483647 w 1070"/>
                  <a:gd name="T65" fmla="*/ 2147483647 h 724"/>
                  <a:gd name="T66" fmla="*/ 2147483647 w 1070"/>
                  <a:gd name="T67" fmla="*/ 2147483647 h 724"/>
                  <a:gd name="T68" fmla="*/ 2147483647 w 1070"/>
                  <a:gd name="T69" fmla="*/ 2147483647 h 724"/>
                  <a:gd name="T70" fmla="*/ 0 w 1070"/>
                  <a:gd name="T71" fmla="*/ 2147483647 h 7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0" h="724">
                    <a:moveTo>
                      <a:pt x="0" y="569"/>
                    </a:moveTo>
                    <a:lnTo>
                      <a:pt x="32" y="188"/>
                    </a:lnTo>
                    <a:lnTo>
                      <a:pt x="47" y="0"/>
                    </a:lnTo>
                    <a:lnTo>
                      <a:pt x="1050" y="45"/>
                    </a:lnTo>
                    <a:lnTo>
                      <a:pt x="1051" y="60"/>
                    </a:lnTo>
                    <a:lnTo>
                      <a:pt x="1042" y="81"/>
                    </a:lnTo>
                    <a:lnTo>
                      <a:pt x="1019" y="106"/>
                    </a:lnTo>
                    <a:lnTo>
                      <a:pt x="1019" y="122"/>
                    </a:lnTo>
                    <a:lnTo>
                      <a:pt x="1068" y="170"/>
                    </a:lnTo>
                    <a:lnTo>
                      <a:pt x="1070" y="520"/>
                    </a:lnTo>
                    <a:lnTo>
                      <a:pt x="1061" y="520"/>
                    </a:lnTo>
                    <a:lnTo>
                      <a:pt x="1050" y="520"/>
                    </a:lnTo>
                    <a:lnTo>
                      <a:pt x="1053" y="533"/>
                    </a:lnTo>
                    <a:lnTo>
                      <a:pt x="1059" y="543"/>
                    </a:lnTo>
                    <a:lnTo>
                      <a:pt x="1051" y="564"/>
                    </a:lnTo>
                    <a:lnTo>
                      <a:pt x="1063" y="573"/>
                    </a:lnTo>
                    <a:lnTo>
                      <a:pt x="1068" y="603"/>
                    </a:lnTo>
                    <a:lnTo>
                      <a:pt x="1057" y="611"/>
                    </a:lnTo>
                    <a:lnTo>
                      <a:pt x="1061" y="628"/>
                    </a:lnTo>
                    <a:lnTo>
                      <a:pt x="1046" y="663"/>
                    </a:lnTo>
                    <a:lnTo>
                      <a:pt x="1061" y="699"/>
                    </a:lnTo>
                    <a:lnTo>
                      <a:pt x="1065" y="718"/>
                    </a:lnTo>
                    <a:lnTo>
                      <a:pt x="1065" y="724"/>
                    </a:lnTo>
                    <a:lnTo>
                      <a:pt x="1034" y="701"/>
                    </a:lnTo>
                    <a:lnTo>
                      <a:pt x="972" y="662"/>
                    </a:lnTo>
                    <a:lnTo>
                      <a:pt x="957" y="656"/>
                    </a:lnTo>
                    <a:lnTo>
                      <a:pt x="931" y="656"/>
                    </a:lnTo>
                    <a:lnTo>
                      <a:pt x="912" y="671"/>
                    </a:lnTo>
                    <a:lnTo>
                      <a:pt x="891" y="677"/>
                    </a:lnTo>
                    <a:lnTo>
                      <a:pt x="871" y="671"/>
                    </a:lnTo>
                    <a:lnTo>
                      <a:pt x="859" y="646"/>
                    </a:lnTo>
                    <a:lnTo>
                      <a:pt x="844" y="635"/>
                    </a:lnTo>
                    <a:lnTo>
                      <a:pt x="823" y="641"/>
                    </a:lnTo>
                    <a:lnTo>
                      <a:pt x="799" y="641"/>
                    </a:lnTo>
                    <a:lnTo>
                      <a:pt x="778" y="611"/>
                    </a:lnTo>
                    <a:lnTo>
                      <a:pt x="0" y="569"/>
                    </a:lnTo>
                    <a:close/>
                  </a:path>
                </a:pathLst>
              </a:custGeom>
              <a:solidFill>
                <a:schemeClr val="accent6">
                  <a:lumMod val="50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42" name="Freeform 144"/>
              <p:cNvSpPr>
                <a:spLocks/>
              </p:cNvSpPr>
              <p:nvPr/>
            </p:nvSpPr>
            <p:spPr bwMode="auto">
              <a:xfrm>
                <a:off x="6937969" y="1980324"/>
                <a:ext cx="925056" cy="1041269"/>
              </a:xfrm>
              <a:custGeom>
                <a:avLst/>
                <a:gdLst>
                  <a:gd name="T0" fmla="*/ 2147483647 w 1005"/>
                  <a:gd name="T1" fmla="*/ 2147483647 h 1131"/>
                  <a:gd name="T2" fmla="*/ 2147483647 w 1005"/>
                  <a:gd name="T3" fmla="*/ 2147483647 h 1131"/>
                  <a:gd name="T4" fmla="*/ 2147483647 w 1005"/>
                  <a:gd name="T5" fmla="*/ 2147483647 h 1131"/>
                  <a:gd name="T6" fmla="*/ 2147483647 w 1005"/>
                  <a:gd name="T7" fmla="*/ 2147483647 h 1131"/>
                  <a:gd name="T8" fmla="*/ 2147483647 w 1005"/>
                  <a:gd name="T9" fmla="*/ 2147483647 h 1131"/>
                  <a:gd name="T10" fmla="*/ 2147483647 w 1005"/>
                  <a:gd name="T11" fmla="*/ 2147483647 h 1131"/>
                  <a:gd name="T12" fmla="*/ 2147483647 w 1005"/>
                  <a:gd name="T13" fmla="*/ 2147483647 h 1131"/>
                  <a:gd name="T14" fmla="*/ 2147483647 w 1005"/>
                  <a:gd name="T15" fmla="*/ 2147483647 h 1131"/>
                  <a:gd name="T16" fmla="*/ 2147483647 w 1005"/>
                  <a:gd name="T17" fmla="*/ 2147483647 h 1131"/>
                  <a:gd name="T18" fmla="*/ 2147483647 w 1005"/>
                  <a:gd name="T19" fmla="*/ 2147483647 h 1131"/>
                  <a:gd name="T20" fmla="*/ 0 w 1005"/>
                  <a:gd name="T21" fmla="*/ 2147483647 h 1131"/>
                  <a:gd name="T22" fmla="*/ 2147483647 w 1005"/>
                  <a:gd name="T23" fmla="*/ 2147483647 h 1131"/>
                  <a:gd name="T24" fmla="*/ 2147483647 w 1005"/>
                  <a:gd name="T25" fmla="*/ 0 h 1131"/>
                  <a:gd name="T26" fmla="*/ 2147483647 w 1005"/>
                  <a:gd name="T27" fmla="*/ 2147483647 h 1131"/>
                  <a:gd name="T28" fmla="*/ 2147483647 w 1005"/>
                  <a:gd name="T29" fmla="*/ 2147483647 h 1131"/>
                  <a:gd name="T30" fmla="*/ 2147483647 w 1005"/>
                  <a:gd name="T31" fmla="*/ 2147483647 h 1131"/>
                  <a:gd name="T32" fmla="*/ 2147483647 w 1005"/>
                  <a:gd name="T33" fmla="*/ 2147483647 h 1131"/>
                  <a:gd name="T34" fmla="*/ 2147483647 w 1005"/>
                  <a:gd name="T35" fmla="*/ 2147483647 h 1131"/>
                  <a:gd name="T36" fmla="*/ 2147483647 w 1005"/>
                  <a:gd name="T37" fmla="*/ 2147483647 h 1131"/>
                  <a:gd name="T38" fmla="*/ 2147483647 w 1005"/>
                  <a:gd name="T39" fmla="*/ 2147483647 h 1131"/>
                  <a:gd name="T40" fmla="*/ 2147483647 w 1005"/>
                  <a:gd name="T41" fmla="*/ 2147483647 h 1131"/>
                  <a:gd name="T42" fmla="*/ 2147483647 w 1005"/>
                  <a:gd name="T43" fmla="*/ 2147483647 h 1131"/>
                  <a:gd name="T44" fmla="*/ 2147483647 w 1005"/>
                  <a:gd name="T45" fmla="*/ 2147483647 h 1131"/>
                  <a:gd name="T46" fmla="*/ 2147483647 w 1005"/>
                  <a:gd name="T47" fmla="*/ 2147483647 h 1131"/>
                  <a:gd name="T48" fmla="*/ 2147483647 w 1005"/>
                  <a:gd name="T49" fmla="*/ 2147483647 h 1131"/>
                  <a:gd name="T50" fmla="*/ 2147483647 w 1005"/>
                  <a:gd name="T51" fmla="*/ 2147483647 h 1131"/>
                  <a:gd name="T52" fmla="*/ 2147483647 w 1005"/>
                  <a:gd name="T53" fmla="*/ 2147483647 h 1131"/>
                  <a:gd name="T54" fmla="*/ 2147483647 w 1005"/>
                  <a:gd name="T55" fmla="*/ 2147483647 h 1131"/>
                  <a:gd name="T56" fmla="*/ 2147483647 w 1005"/>
                  <a:gd name="T57" fmla="*/ 2147483647 h 1131"/>
                  <a:gd name="T58" fmla="*/ 2147483647 w 1005"/>
                  <a:gd name="T59" fmla="*/ 2147483647 h 1131"/>
                  <a:gd name="T60" fmla="*/ 2147483647 w 1005"/>
                  <a:gd name="T61" fmla="*/ 2147483647 h 1131"/>
                  <a:gd name="T62" fmla="*/ 2147483647 w 1005"/>
                  <a:gd name="T63" fmla="*/ 2147483647 h 1131"/>
                  <a:gd name="T64" fmla="*/ 2147483647 w 1005"/>
                  <a:gd name="T65" fmla="*/ 2147483647 h 1131"/>
                  <a:gd name="T66" fmla="*/ 2147483647 w 1005"/>
                  <a:gd name="T67" fmla="*/ 2147483647 h 1131"/>
                  <a:gd name="T68" fmla="*/ 2147483647 w 1005"/>
                  <a:gd name="T69" fmla="*/ 2147483647 h 1131"/>
                  <a:gd name="T70" fmla="*/ 2147483647 w 1005"/>
                  <a:gd name="T71" fmla="*/ 2147483647 h 1131"/>
                  <a:gd name="T72" fmla="*/ 2147483647 w 1005"/>
                  <a:gd name="T73" fmla="*/ 2147483647 h 1131"/>
                  <a:gd name="T74" fmla="*/ 2147483647 w 1005"/>
                  <a:gd name="T75" fmla="*/ 2147483647 h 1131"/>
                  <a:gd name="T76" fmla="*/ 2147483647 w 1005"/>
                  <a:gd name="T77" fmla="*/ 2147483647 h 1131"/>
                  <a:gd name="T78" fmla="*/ 2147483647 w 1005"/>
                  <a:gd name="T79" fmla="*/ 2147483647 h 1131"/>
                  <a:gd name="T80" fmla="*/ 2147483647 w 1005"/>
                  <a:gd name="T81" fmla="*/ 2147483647 h 1131"/>
                  <a:gd name="T82" fmla="*/ 2147483647 w 1005"/>
                  <a:gd name="T83" fmla="*/ 2147483647 h 1131"/>
                  <a:gd name="T84" fmla="*/ 2147483647 w 1005"/>
                  <a:gd name="T85" fmla="*/ 2147483647 h 1131"/>
                  <a:gd name="T86" fmla="*/ 2147483647 w 1005"/>
                  <a:gd name="T87" fmla="*/ 2147483647 h 1131"/>
                  <a:gd name="T88" fmla="*/ 2147483647 w 1005"/>
                  <a:gd name="T89" fmla="*/ 2147483647 h 1131"/>
                  <a:gd name="T90" fmla="*/ 2147483647 w 1005"/>
                  <a:gd name="T91" fmla="*/ 2147483647 h 1131"/>
                  <a:gd name="T92" fmla="*/ 2147483647 w 1005"/>
                  <a:gd name="T93" fmla="*/ 2147483647 h 1131"/>
                  <a:gd name="T94" fmla="*/ 2147483647 w 1005"/>
                  <a:gd name="T95" fmla="*/ 2147483647 h 1131"/>
                  <a:gd name="T96" fmla="*/ 2147483647 w 1005"/>
                  <a:gd name="T97" fmla="*/ 2147483647 h 1131"/>
                  <a:gd name="T98" fmla="*/ 2147483647 w 1005"/>
                  <a:gd name="T99" fmla="*/ 2147483647 h 1131"/>
                  <a:gd name="T100" fmla="*/ 2147483647 w 1005"/>
                  <a:gd name="T101" fmla="*/ 2147483647 h 1131"/>
                  <a:gd name="T102" fmla="*/ 2147483647 w 1005"/>
                  <a:gd name="T103" fmla="*/ 2147483647 h 1131"/>
                  <a:gd name="T104" fmla="*/ 2147483647 w 1005"/>
                  <a:gd name="T105" fmla="*/ 2147483647 h 11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5" h="1131">
                    <a:moveTo>
                      <a:pt x="98" y="1131"/>
                    </a:moveTo>
                    <a:lnTo>
                      <a:pt x="96" y="781"/>
                    </a:lnTo>
                    <a:lnTo>
                      <a:pt x="47" y="733"/>
                    </a:lnTo>
                    <a:lnTo>
                      <a:pt x="47" y="717"/>
                    </a:lnTo>
                    <a:lnTo>
                      <a:pt x="70" y="692"/>
                    </a:lnTo>
                    <a:lnTo>
                      <a:pt x="79" y="671"/>
                    </a:lnTo>
                    <a:lnTo>
                      <a:pt x="78" y="656"/>
                    </a:lnTo>
                    <a:lnTo>
                      <a:pt x="78" y="626"/>
                    </a:lnTo>
                    <a:lnTo>
                      <a:pt x="79" y="602"/>
                    </a:lnTo>
                    <a:lnTo>
                      <a:pt x="57" y="534"/>
                    </a:lnTo>
                    <a:lnTo>
                      <a:pt x="55" y="519"/>
                    </a:lnTo>
                    <a:lnTo>
                      <a:pt x="55" y="483"/>
                    </a:lnTo>
                    <a:lnTo>
                      <a:pt x="49" y="464"/>
                    </a:lnTo>
                    <a:lnTo>
                      <a:pt x="47" y="368"/>
                    </a:lnTo>
                    <a:lnTo>
                      <a:pt x="36" y="311"/>
                    </a:lnTo>
                    <a:lnTo>
                      <a:pt x="19" y="294"/>
                    </a:lnTo>
                    <a:lnTo>
                      <a:pt x="8" y="232"/>
                    </a:lnTo>
                    <a:lnTo>
                      <a:pt x="6" y="177"/>
                    </a:lnTo>
                    <a:lnTo>
                      <a:pt x="10" y="145"/>
                    </a:lnTo>
                    <a:lnTo>
                      <a:pt x="15" y="132"/>
                    </a:lnTo>
                    <a:lnTo>
                      <a:pt x="2" y="87"/>
                    </a:lnTo>
                    <a:lnTo>
                      <a:pt x="0" y="72"/>
                    </a:lnTo>
                    <a:lnTo>
                      <a:pt x="260" y="70"/>
                    </a:lnTo>
                    <a:lnTo>
                      <a:pt x="262" y="27"/>
                    </a:lnTo>
                    <a:lnTo>
                      <a:pt x="266" y="0"/>
                    </a:lnTo>
                    <a:lnTo>
                      <a:pt x="285" y="0"/>
                    </a:lnTo>
                    <a:lnTo>
                      <a:pt x="311" y="12"/>
                    </a:lnTo>
                    <a:lnTo>
                      <a:pt x="315" y="53"/>
                    </a:lnTo>
                    <a:lnTo>
                      <a:pt x="323" y="83"/>
                    </a:lnTo>
                    <a:lnTo>
                      <a:pt x="321" y="108"/>
                    </a:lnTo>
                    <a:lnTo>
                      <a:pt x="349" y="128"/>
                    </a:lnTo>
                    <a:lnTo>
                      <a:pt x="360" y="127"/>
                    </a:lnTo>
                    <a:lnTo>
                      <a:pt x="379" y="128"/>
                    </a:lnTo>
                    <a:lnTo>
                      <a:pt x="388" y="140"/>
                    </a:lnTo>
                    <a:lnTo>
                      <a:pt x="411" y="136"/>
                    </a:lnTo>
                    <a:lnTo>
                      <a:pt x="436" y="142"/>
                    </a:lnTo>
                    <a:lnTo>
                      <a:pt x="441" y="151"/>
                    </a:lnTo>
                    <a:lnTo>
                      <a:pt x="441" y="159"/>
                    </a:lnTo>
                    <a:lnTo>
                      <a:pt x="479" y="157"/>
                    </a:lnTo>
                    <a:lnTo>
                      <a:pt x="492" y="142"/>
                    </a:lnTo>
                    <a:lnTo>
                      <a:pt x="547" y="138"/>
                    </a:lnTo>
                    <a:lnTo>
                      <a:pt x="583" y="149"/>
                    </a:lnTo>
                    <a:lnTo>
                      <a:pt x="592" y="149"/>
                    </a:lnTo>
                    <a:lnTo>
                      <a:pt x="586" y="159"/>
                    </a:lnTo>
                    <a:lnTo>
                      <a:pt x="598" y="170"/>
                    </a:lnTo>
                    <a:lnTo>
                      <a:pt x="605" y="166"/>
                    </a:lnTo>
                    <a:lnTo>
                      <a:pt x="611" y="174"/>
                    </a:lnTo>
                    <a:lnTo>
                      <a:pt x="616" y="198"/>
                    </a:lnTo>
                    <a:lnTo>
                      <a:pt x="630" y="206"/>
                    </a:lnTo>
                    <a:lnTo>
                      <a:pt x="645" y="189"/>
                    </a:lnTo>
                    <a:lnTo>
                      <a:pt x="652" y="183"/>
                    </a:lnTo>
                    <a:lnTo>
                      <a:pt x="667" y="189"/>
                    </a:lnTo>
                    <a:lnTo>
                      <a:pt x="677" y="206"/>
                    </a:lnTo>
                    <a:lnTo>
                      <a:pt x="707" y="213"/>
                    </a:lnTo>
                    <a:lnTo>
                      <a:pt x="716" y="226"/>
                    </a:lnTo>
                    <a:lnTo>
                      <a:pt x="730" y="236"/>
                    </a:lnTo>
                    <a:lnTo>
                      <a:pt x="748" y="236"/>
                    </a:lnTo>
                    <a:lnTo>
                      <a:pt x="769" y="232"/>
                    </a:lnTo>
                    <a:lnTo>
                      <a:pt x="818" y="196"/>
                    </a:lnTo>
                    <a:lnTo>
                      <a:pt x="826" y="202"/>
                    </a:lnTo>
                    <a:lnTo>
                      <a:pt x="839" y="219"/>
                    </a:lnTo>
                    <a:lnTo>
                      <a:pt x="914" y="217"/>
                    </a:lnTo>
                    <a:lnTo>
                      <a:pt x="927" y="219"/>
                    </a:lnTo>
                    <a:lnTo>
                      <a:pt x="937" y="226"/>
                    </a:lnTo>
                    <a:lnTo>
                      <a:pt x="956" y="240"/>
                    </a:lnTo>
                    <a:lnTo>
                      <a:pt x="973" y="232"/>
                    </a:lnTo>
                    <a:lnTo>
                      <a:pt x="1005" y="230"/>
                    </a:lnTo>
                    <a:lnTo>
                      <a:pt x="986" y="249"/>
                    </a:lnTo>
                    <a:lnTo>
                      <a:pt x="942" y="274"/>
                    </a:lnTo>
                    <a:lnTo>
                      <a:pt x="918" y="279"/>
                    </a:lnTo>
                    <a:lnTo>
                      <a:pt x="899" y="287"/>
                    </a:lnTo>
                    <a:lnTo>
                      <a:pt x="880" y="307"/>
                    </a:lnTo>
                    <a:lnTo>
                      <a:pt x="841" y="324"/>
                    </a:lnTo>
                    <a:lnTo>
                      <a:pt x="824" y="338"/>
                    </a:lnTo>
                    <a:lnTo>
                      <a:pt x="762" y="407"/>
                    </a:lnTo>
                    <a:lnTo>
                      <a:pt x="671" y="490"/>
                    </a:lnTo>
                    <a:lnTo>
                      <a:pt x="660" y="504"/>
                    </a:lnTo>
                    <a:lnTo>
                      <a:pt x="650" y="513"/>
                    </a:lnTo>
                    <a:lnTo>
                      <a:pt x="654" y="617"/>
                    </a:lnTo>
                    <a:lnTo>
                      <a:pt x="643" y="628"/>
                    </a:lnTo>
                    <a:lnTo>
                      <a:pt x="632" y="634"/>
                    </a:lnTo>
                    <a:lnTo>
                      <a:pt x="592" y="666"/>
                    </a:lnTo>
                    <a:lnTo>
                      <a:pt x="590" y="683"/>
                    </a:lnTo>
                    <a:lnTo>
                      <a:pt x="586" y="686"/>
                    </a:lnTo>
                    <a:lnTo>
                      <a:pt x="575" y="717"/>
                    </a:lnTo>
                    <a:lnTo>
                      <a:pt x="598" y="726"/>
                    </a:lnTo>
                    <a:lnTo>
                      <a:pt x="611" y="750"/>
                    </a:lnTo>
                    <a:lnTo>
                      <a:pt x="598" y="773"/>
                    </a:lnTo>
                    <a:lnTo>
                      <a:pt x="600" y="792"/>
                    </a:lnTo>
                    <a:lnTo>
                      <a:pt x="598" y="824"/>
                    </a:lnTo>
                    <a:lnTo>
                      <a:pt x="598" y="875"/>
                    </a:lnTo>
                    <a:lnTo>
                      <a:pt x="605" y="886"/>
                    </a:lnTo>
                    <a:lnTo>
                      <a:pt x="620" y="897"/>
                    </a:lnTo>
                    <a:lnTo>
                      <a:pt x="622" y="905"/>
                    </a:lnTo>
                    <a:lnTo>
                      <a:pt x="658" y="913"/>
                    </a:lnTo>
                    <a:lnTo>
                      <a:pt x="665" y="916"/>
                    </a:lnTo>
                    <a:lnTo>
                      <a:pt x="665" y="926"/>
                    </a:lnTo>
                    <a:lnTo>
                      <a:pt x="675" y="931"/>
                    </a:lnTo>
                    <a:lnTo>
                      <a:pt x="718" y="950"/>
                    </a:lnTo>
                    <a:lnTo>
                      <a:pt x="731" y="980"/>
                    </a:lnTo>
                    <a:lnTo>
                      <a:pt x="769" y="1009"/>
                    </a:lnTo>
                    <a:lnTo>
                      <a:pt x="812" y="1039"/>
                    </a:lnTo>
                    <a:lnTo>
                      <a:pt x="818" y="1048"/>
                    </a:lnTo>
                    <a:lnTo>
                      <a:pt x="816" y="1073"/>
                    </a:lnTo>
                    <a:lnTo>
                      <a:pt x="822" y="1109"/>
                    </a:lnTo>
                    <a:lnTo>
                      <a:pt x="98" y="1131"/>
                    </a:lnTo>
                    <a:close/>
                  </a:path>
                </a:pathLst>
              </a:custGeom>
              <a:solidFill>
                <a:schemeClr val="accent6">
                  <a:lumMod val="50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43" name="Freeform 146"/>
              <p:cNvSpPr>
                <a:spLocks/>
              </p:cNvSpPr>
              <p:nvPr/>
            </p:nvSpPr>
            <p:spPr bwMode="auto">
              <a:xfrm>
                <a:off x="7466352" y="2384745"/>
                <a:ext cx="742213" cy="791797"/>
              </a:xfrm>
              <a:custGeom>
                <a:avLst/>
                <a:gdLst>
                  <a:gd name="T0" fmla="*/ 2147483647 w 807"/>
                  <a:gd name="T1" fmla="*/ 2147483647 h 858"/>
                  <a:gd name="T2" fmla="*/ 2147483647 w 807"/>
                  <a:gd name="T3" fmla="*/ 2147483647 h 858"/>
                  <a:gd name="T4" fmla="*/ 2147483647 w 807"/>
                  <a:gd name="T5" fmla="*/ 2147483647 h 858"/>
                  <a:gd name="T6" fmla="*/ 2147483647 w 807"/>
                  <a:gd name="T7" fmla="*/ 2147483647 h 858"/>
                  <a:gd name="T8" fmla="*/ 2147483647 w 807"/>
                  <a:gd name="T9" fmla="*/ 2147483647 h 858"/>
                  <a:gd name="T10" fmla="*/ 2147483647 w 807"/>
                  <a:gd name="T11" fmla="*/ 2147483647 h 858"/>
                  <a:gd name="T12" fmla="*/ 2147483647 w 807"/>
                  <a:gd name="T13" fmla="*/ 2147483647 h 858"/>
                  <a:gd name="T14" fmla="*/ 2147483647 w 807"/>
                  <a:gd name="T15" fmla="*/ 2147483647 h 858"/>
                  <a:gd name="T16" fmla="*/ 2147483647 w 807"/>
                  <a:gd name="T17" fmla="*/ 2147483647 h 858"/>
                  <a:gd name="T18" fmla="*/ 2147483647 w 807"/>
                  <a:gd name="T19" fmla="*/ 2147483647 h 858"/>
                  <a:gd name="T20" fmla="*/ 2147483647 w 807"/>
                  <a:gd name="T21" fmla="*/ 2147483647 h 858"/>
                  <a:gd name="T22" fmla="*/ 2147483647 w 807"/>
                  <a:gd name="T23" fmla="*/ 2147483647 h 858"/>
                  <a:gd name="T24" fmla="*/ 2147483647 w 807"/>
                  <a:gd name="T25" fmla="*/ 2147483647 h 858"/>
                  <a:gd name="T26" fmla="*/ 2147483647 w 807"/>
                  <a:gd name="T27" fmla="*/ 2147483647 h 858"/>
                  <a:gd name="T28" fmla="*/ 0 w 807"/>
                  <a:gd name="T29" fmla="*/ 2147483647 h 858"/>
                  <a:gd name="T30" fmla="*/ 2147483647 w 807"/>
                  <a:gd name="T31" fmla="*/ 2147483647 h 858"/>
                  <a:gd name="T32" fmla="*/ 2147483647 w 807"/>
                  <a:gd name="T33" fmla="*/ 2147483647 h 858"/>
                  <a:gd name="T34" fmla="*/ 2147483647 w 807"/>
                  <a:gd name="T35" fmla="*/ 2147483647 h 858"/>
                  <a:gd name="T36" fmla="*/ 2147483647 w 807"/>
                  <a:gd name="T37" fmla="*/ 2147483647 h 858"/>
                  <a:gd name="T38" fmla="*/ 2147483647 w 807"/>
                  <a:gd name="T39" fmla="*/ 2147483647 h 858"/>
                  <a:gd name="T40" fmla="*/ 2147483647 w 807"/>
                  <a:gd name="T41" fmla="*/ 2147483647 h 858"/>
                  <a:gd name="T42" fmla="*/ 2147483647 w 807"/>
                  <a:gd name="T43" fmla="*/ 2147483647 h 858"/>
                  <a:gd name="T44" fmla="*/ 2147483647 w 807"/>
                  <a:gd name="T45" fmla="*/ 2147483647 h 858"/>
                  <a:gd name="T46" fmla="*/ 2147483647 w 807"/>
                  <a:gd name="T47" fmla="*/ 2147483647 h 858"/>
                  <a:gd name="T48" fmla="*/ 2147483647 w 807"/>
                  <a:gd name="T49" fmla="*/ 2147483647 h 858"/>
                  <a:gd name="T50" fmla="*/ 2147483647 w 807"/>
                  <a:gd name="T51" fmla="*/ 2147483647 h 858"/>
                  <a:gd name="T52" fmla="*/ 2147483647 w 807"/>
                  <a:gd name="T53" fmla="*/ 2147483647 h 858"/>
                  <a:gd name="T54" fmla="*/ 2147483647 w 807"/>
                  <a:gd name="T55" fmla="*/ 2147483647 h 858"/>
                  <a:gd name="T56" fmla="*/ 2147483647 w 807"/>
                  <a:gd name="T57" fmla="*/ 2147483647 h 858"/>
                  <a:gd name="T58" fmla="*/ 2147483647 w 807"/>
                  <a:gd name="T59" fmla="*/ 2147483647 h 858"/>
                  <a:gd name="T60" fmla="*/ 2147483647 w 807"/>
                  <a:gd name="T61" fmla="*/ 2147483647 h 858"/>
                  <a:gd name="T62" fmla="*/ 2147483647 w 807"/>
                  <a:gd name="T63" fmla="*/ 2147483647 h 858"/>
                  <a:gd name="T64" fmla="*/ 2147483647 w 807"/>
                  <a:gd name="T65" fmla="*/ 2147483647 h 858"/>
                  <a:gd name="T66" fmla="*/ 2147483647 w 807"/>
                  <a:gd name="T67" fmla="*/ 2147483647 h 858"/>
                  <a:gd name="T68" fmla="*/ 2147483647 w 807"/>
                  <a:gd name="T69" fmla="*/ 2147483647 h 858"/>
                  <a:gd name="T70" fmla="*/ 2147483647 w 807"/>
                  <a:gd name="T71" fmla="*/ 2147483647 h 858"/>
                  <a:gd name="T72" fmla="*/ 2147483647 w 807"/>
                  <a:gd name="T73" fmla="*/ 2147483647 h 858"/>
                  <a:gd name="T74" fmla="*/ 2147483647 w 807"/>
                  <a:gd name="T75" fmla="*/ 2147483647 h 858"/>
                  <a:gd name="T76" fmla="*/ 2147483647 w 807"/>
                  <a:gd name="T77" fmla="*/ 2147483647 h 858"/>
                  <a:gd name="T78" fmla="*/ 2147483647 w 807"/>
                  <a:gd name="T79" fmla="*/ 2147483647 h 858"/>
                  <a:gd name="T80" fmla="*/ 2147483647 w 807"/>
                  <a:gd name="T81" fmla="*/ 2147483647 h 858"/>
                  <a:gd name="T82" fmla="*/ 2147483647 w 807"/>
                  <a:gd name="T83" fmla="*/ 2147483647 h 858"/>
                  <a:gd name="T84" fmla="*/ 2147483647 w 807"/>
                  <a:gd name="T85" fmla="*/ 2147483647 h 858"/>
                  <a:gd name="T86" fmla="*/ 2147483647 w 807"/>
                  <a:gd name="T87" fmla="*/ 2147483647 h 858"/>
                  <a:gd name="T88" fmla="*/ 2147483647 w 807"/>
                  <a:gd name="T89" fmla="*/ 2147483647 h 858"/>
                  <a:gd name="T90" fmla="*/ 2147483647 w 807"/>
                  <a:gd name="T91" fmla="*/ 2147483647 h 858"/>
                  <a:gd name="T92" fmla="*/ 2147483647 w 807"/>
                  <a:gd name="T93" fmla="*/ 2147483647 h 858"/>
                  <a:gd name="T94" fmla="*/ 2147483647 w 807"/>
                  <a:gd name="T95" fmla="*/ 2147483647 h 858"/>
                  <a:gd name="T96" fmla="*/ 2147483647 w 807"/>
                  <a:gd name="T97" fmla="*/ 2147483647 h 858"/>
                  <a:gd name="T98" fmla="*/ 2147483647 w 807"/>
                  <a:gd name="T99" fmla="*/ 2147483647 h 858"/>
                  <a:gd name="T100" fmla="*/ 2147483647 w 807"/>
                  <a:gd name="T101" fmla="*/ 2147483647 h 858"/>
                  <a:gd name="T102" fmla="*/ 2147483647 w 807"/>
                  <a:gd name="T103" fmla="*/ 2147483647 h 858"/>
                  <a:gd name="T104" fmla="*/ 2147483647 w 807"/>
                  <a:gd name="T105" fmla="*/ 2147483647 h 858"/>
                  <a:gd name="T106" fmla="*/ 2147483647 w 807"/>
                  <a:gd name="T107" fmla="*/ 2147483647 h 858"/>
                  <a:gd name="T108" fmla="*/ 2147483647 w 807"/>
                  <a:gd name="T109" fmla="*/ 2147483647 h 858"/>
                  <a:gd name="T110" fmla="*/ 2147483647 w 807"/>
                  <a:gd name="T111" fmla="*/ 2147483647 h 858"/>
                  <a:gd name="T112" fmla="*/ 2147483647 w 807"/>
                  <a:gd name="T113" fmla="*/ 2147483647 h 858"/>
                  <a:gd name="T114" fmla="*/ 2147483647 w 807"/>
                  <a:gd name="T115" fmla="*/ 2147483647 h 858"/>
                  <a:gd name="T116" fmla="*/ 2147483647 w 807"/>
                  <a:gd name="T117" fmla="*/ 2147483647 h 858"/>
                  <a:gd name="T118" fmla="*/ 2147483647 w 807"/>
                  <a:gd name="T119" fmla="*/ 2147483647 h 858"/>
                  <a:gd name="T120" fmla="*/ 2147483647 w 807"/>
                  <a:gd name="T121" fmla="*/ 2147483647 h 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7" h="858">
                    <a:moveTo>
                      <a:pt x="343" y="858"/>
                    </a:moveTo>
                    <a:lnTo>
                      <a:pt x="337" y="841"/>
                    </a:lnTo>
                    <a:lnTo>
                      <a:pt x="324" y="828"/>
                    </a:lnTo>
                    <a:lnTo>
                      <a:pt x="279" y="813"/>
                    </a:lnTo>
                    <a:lnTo>
                      <a:pt x="266" y="760"/>
                    </a:lnTo>
                    <a:lnTo>
                      <a:pt x="258" y="735"/>
                    </a:lnTo>
                    <a:lnTo>
                      <a:pt x="271" y="718"/>
                    </a:lnTo>
                    <a:lnTo>
                      <a:pt x="271" y="705"/>
                    </a:lnTo>
                    <a:lnTo>
                      <a:pt x="254" y="690"/>
                    </a:lnTo>
                    <a:lnTo>
                      <a:pt x="247" y="668"/>
                    </a:lnTo>
                    <a:lnTo>
                      <a:pt x="241" y="632"/>
                    </a:lnTo>
                    <a:lnTo>
                      <a:pt x="243" y="607"/>
                    </a:lnTo>
                    <a:lnTo>
                      <a:pt x="237" y="598"/>
                    </a:lnTo>
                    <a:lnTo>
                      <a:pt x="194" y="568"/>
                    </a:lnTo>
                    <a:lnTo>
                      <a:pt x="156" y="539"/>
                    </a:lnTo>
                    <a:lnTo>
                      <a:pt x="143" y="509"/>
                    </a:lnTo>
                    <a:lnTo>
                      <a:pt x="100" y="490"/>
                    </a:lnTo>
                    <a:lnTo>
                      <a:pt x="90" y="485"/>
                    </a:lnTo>
                    <a:lnTo>
                      <a:pt x="90" y="475"/>
                    </a:lnTo>
                    <a:lnTo>
                      <a:pt x="83" y="472"/>
                    </a:lnTo>
                    <a:lnTo>
                      <a:pt x="47" y="464"/>
                    </a:lnTo>
                    <a:lnTo>
                      <a:pt x="45" y="456"/>
                    </a:lnTo>
                    <a:lnTo>
                      <a:pt x="30" y="445"/>
                    </a:lnTo>
                    <a:lnTo>
                      <a:pt x="23" y="434"/>
                    </a:lnTo>
                    <a:lnTo>
                      <a:pt x="23" y="383"/>
                    </a:lnTo>
                    <a:lnTo>
                      <a:pt x="25" y="351"/>
                    </a:lnTo>
                    <a:lnTo>
                      <a:pt x="23" y="332"/>
                    </a:lnTo>
                    <a:lnTo>
                      <a:pt x="36" y="309"/>
                    </a:lnTo>
                    <a:lnTo>
                      <a:pt x="23" y="285"/>
                    </a:lnTo>
                    <a:lnTo>
                      <a:pt x="0" y="276"/>
                    </a:lnTo>
                    <a:lnTo>
                      <a:pt x="11" y="245"/>
                    </a:lnTo>
                    <a:lnTo>
                      <a:pt x="15" y="242"/>
                    </a:lnTo>
                    <a:lnTo>
                      <a:pt x="17" y="225"/>
                    </a:lnTo>
                    <a:lnTo>
                      <a:pt x="57" y="193"/>
                    </a:lnTo>
                    <a:lnTo>
                      <a:pt x="68" y="187"/>
                    </a:lnTo>
                    <a:lnTo>
                      <a:pt x="79" y="176"/>
                    </a:lnTo>
                    <a:lnTo>
                      <a:pt x="75" y="72"/>
                    </a:lnTo>
                    <a:lnTo>
                      <a:pt x="85" y="63"/>
                    </a:lnTo>
                    <a:lnTo>
                      <a:pt x="96" y="49"/>
                    </a:lnTo>
                    <a:lnTo>
                      <a:pt x="109" y="57"/>
                    </a:lnTo>
                    <a:lnTo>
                      <a:pt x="128" y="59"/>
                    </a:lnTo>
                    <a:lnTo>
                      <a:pt x="151" y="57"/>
                    </a:lnTo>
                    <a:lnTo>
                      <a:pt x="187" y="36"/>
                    </a:lnTo>
                    <a:lnTo>
                      <a:pt x="254" y="2"/>
                    </a:lnTo>
                    <a:lnTo>
                      <a:pt x="266" y="0"/>
                    </a:lnTo>
                    <a:lnTo>
                      <a:pt x="271" y="8"/>
                    </a:lnTo>
                    <a:lnTo>
                      <a:pt x="271" y="23"/>
                    </a:lnTo>
                    <a:lnTo>
                      <a:pt x="264" y="32"/>
                    </a:lnTo>
                    <a:lnTo>
                      <a:pt x="264" y="42"/>
                    </a:lnTo>
                    <a:lnTo>
                      <a:pt x="256" y="68"/>
                    </a:lnTo>
                    <a:lnTo>
                      <a:pt x="283" y="57"/>
                    </a:lnTo>
                    <a:lnTo>
                      <a:pt x="296" y="57"/>
                    </a:lnTo>
                    <a:lnTo>
                      <a:pt x="313" y="72"/>
                    </a:lnTo>
                    <a:lnTo>
                      <a:pt x="328" y="68"/>
                    </a:lnTo>
                    <a:lnTo>
                      <a:pt x="335" y="79"/>
                    </a:lnTo>
                    <a:lnTo>
                      <a:pt x="354" y="81"/>
                    </a:lnTo>
                    <a:lnTo>
                      <a:pt x="364" y="89"/>
                    </a:lnTo>
                    <a:lnTo>
                      <a:pt x="369" y="112"/>
                    </a:lnTo>
                    <a:lnTo>
                      <a:pt x="379" y="117"/>
                    </a:lnTo>
                    <a:lnTo>
                      <a:pt x="505" y="142"/>
                    </a:lnTo>
                    <a:lnTo>
                      <a:pt x="520" y="142"/>
                    </a:lnTo>
                    <a:lnTo>
                      <a:pt x="548" y="164"/>
                    </a:lnTo>
                    <a:lnTo>
                      <a:pt x="565" y="164"/>
                    </a:lnTo>
                    <a:lnTo>
                      <a:pt x="573" y="170"/>
                    </a:lnTo>
                    <a:lnTo>
                      <a:pt x="579" y="164"/>
                    </a:lnTo>
                    <a:lnTo>
                      <a:pt x="588" y="164"/>
                    </a:lnTo>
                    <a:lnTo>
                      <a:pt x="618" y="170"/>
                    </a:lnTo>
                    <a:lnTo>
                      <a:pt x="639" y="178"/>
                    </a:lnTo>
                    <a:lnTo>
                      <a:pt x="646" y="185"/>
                    </a:lnTo>
                    <a:lnTo>
                      <a:pt x="643" y="189"/>
                    </a:lnTo>
                    <a:lnTo>
                      <a:pt x="641" y="194"/>
                    </a:lnTo>
                    <a:lnTo>
                      <a:pt x="663" y="200"/>
                    </a:lnTo>
                    <a:lnTo>
                      <a:pt x="686" y="213"/>
                    </a:lnTo>
                    <a:lnTo>
                      <a:pt x="690" y="230"/>
                    </a:lnTo>
                    <a:lnTo>
                      <a:pt x="682" y="279"/>
                    </a:lnTo>
                    <a:lnTo>
                      <a:pt x="686" y="281"/>
                    </a:lnTo>
                    <a:lnTo>
                      <a:pt x="710" y="276"/>
                    </a:lnTo>
                    <a:lnTo>
                      <a:pt x="714" y="279"/>
                    </a:lnTo>
                    <a:lnTo>
                      <a:pt x="710" y="291"/>
                    </a:lnTo>
                    <a:lnTo>
                      <a:pt x="703" y="298"/>
                    </a:lnTo>
                    <a:lnTo>
                      <a:pt x="709" y="321"/>
                    </a:lnTo>
                    <a:lnTo>
                      <a:pt x="731" y="332"/>
                    </a:lnTo>
                    <a:lnTo>
                      <a:pt x="727" y="336"/>
                    </a:lnTo>
                    <a:lnTo>
                      <a:pt x="699" y="364"/>
                    </a:lnTo>
                    <a:lnTo>
                      <a:pt x="680" y="400"/>
                    </a:lnTo>
                    <a:lnTo>
                      <a:pt x="675" y="426"/>
                    </a:lnTo>
                    <a:lnTo>
                      <a:pt x="671" y="438"/>
                    </a:lnTo>
                    <a:lnTo>
                      <a:pt x="678" y="441"/>
                    </a:lnTo>
                    <a:lnTo>
                      <a:pt x="699" y="432"/>
                    </a:lnTo>
                    <a:lnTo>
                      <a:pt x="722" y="389"/>
                    </a:lnTo>
                    <a:lnTo>
                      <a:pt x="746" y="370"/>
                    </a:lnTo>
                    <a:lnTo>
                      <a:pt x="758" y="364"/>
                    </a:lnTo>
                    <a:lnTo>
                      <a:pt x="761" y="353"/>
                    </a:lnTo>
                    <a:lnTo>
                      <a:pt x="771" y="343"/>
                    </a:lnTo>
                    <a:lnTo>
                      <a:pt x="776" y="332"/>
                    </a:lnTo>
                    <a:lnTo>
                      <a:pt x="776" y="319"/>
                    </a:lnTo>
                    <a:lnTo>
                      <a:pt x="776" y="308"/>
                    </a:lnTo>
                    <a:lnTo>
                      <a:pt x="784" y="304"/>
                    </a:lnTo>
                    <a:lnTo>
                      <a:pt x="790" y="291"/>
                    </a:lnTo>
                    <a:lnTo>
                      <a:pt x="795" y="285"/>
                    </a:lnTo>
                    <a:lnTo>
                      <a:pt x="803" y="283"/>
                    </a:lnTo>
                    <a:lnTo>
                      <a:pt x="807" y="291"/>
                    </a:lnTo>
                    <a:lnTo>
                      <a:pt x="805" y="315"/>
                    </a:lnTo>
                    <a:lnTo>
                      <a:pt x="784" y="364"/>
                    </a:lnTo>
                    <a:lnTo>
                      <a:pt x="776" y="375"/>
                    </a:lnTo>
                    <a:lnTo>
                      <a:pt x="771" y="394"/>
                    </a:lnTo>
                    <a:lnTo>
                      <a:pt x="771" y="404"/>
                    </a:lnTo>
                    <a:lnTo>
                      <a:pt x="754" y="443"/>
                    </a:lnTo>
                    <a:lnTo>
                      <a:pt x="754" y="479"/>
                    </a:lnTo>
                    <a:lnTo>
                      <a:pt x="752" y="502"/>
                    </a:lnTo>
                    <a:lnTo>
                      <a:pt x="733" y="521"/>
                    </a:lnTo>
                    <a:lnTo>
                      <a:pt x="729" y="532"/>
                    </a:lnTo>
                    <a:lnTo>
                      <a:pt x="735" y="560"/>
                    </a:lnTo>
                    <a:lnTo>
                      <a:pt x="737" y="607"/>
                    </a:lnTo>
                    <a:lnTo>
                      <a:pt x="729" y="617"/>
                    </a:lnTo>
                    <a:lnTo>
                      <a:pt x="714" y="666"/>
                    </a:lnTo>
                    <a:lnTo>
                      <a:pt x="724" y="735"/>
                    </a:lnTo>
                    <a:lnTo>
                      <a:pt x="742" y="784"/>
                    </a:lnTo>
                    <a:lnTo>
                      <a:pt x="739" y="792"/>
                    </a:lnTo>
                    <a:lnTo>
                      <a:pt x="741" y="803"/>
                    </a:lnTo>
                    <a:lnTo>
                      <a:pt x="739" y="811"/>
                    </a:lnTo>
                    <a:lnTo>
                      <a:pt x="741" y="832"/>
                    </a:lnTo>
                    <a:lnTo>
                      <a:pt x="343" y="858"/>
                    </a:lnTo>
                    <a:close/>
                  </a:path>
                </a:pathLst>
              </a:custGeom>
              <a:solidFill>
                <a:schemeClr val="accent6">
                  <a:lumMod val="50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44" name="Freeform 148"/>
              <p:cNvSpPr>
                <a:spLocks/>
              </p:cNvSpPr>
              <p:nvPr/>
            </p:nvSpPr>
            <p:spPr bwMode="auto">
              <a:xfrm>
                <a:off x="8284491" y="2525750"/>
                <a:ext cx="546975" cy="749961"/>
              </a:xfrm>
              <a:custGeom>
                <a:avLst/>
                <a:gdLst>
                  <a:gd name="T0" fmla="*/ 2147483647 w 593"/>
                  <a:gd name="T1" fmla="*/ 2147483647 h 814"/>
                  <a:gd name="T2" fmla="*/ 2147483647 w 593"/>
                  <a:gd name="T3" fmla="*/ 2147483647 h 814"/>
                  <a:gd name="T4" fmla="*/ 2147483647 w 593"/>
                  <a:gd name="T5" fmla="*/ 2147483647 h 814"/>
                  <a:gd name="T6" fmla="*/ 2147483647 w 593"/>
                  <a:gd name="T7" fmla="*/ 2147483647 h 814"/>
                  <a:gd name="T8" fmla="*/ 2147483647 w 593"/>
                  <a:gd name="T9" fmla="*/ 2147483647 h 814"/>
                  <a:gd name="T10" fmla="*/ 2147483647 w 593"/>
                  <a:gd name="T11" fmla="*/ 2147483647 h 814"/>
                  <a:gd name="T12" fmla="*/ 2147483647 w 593"/>
                  <a:gd name="T13" fmla="*/ 2147483647 h 814"/>
                  <a:gd name="T14" fmla="*/ 2147483647 w 593"/>
                  <a:gd name="T15" fmla="*/ 2147483647 h 814"/>
                  <a:gd name="T16" fmla="*/ 2147483647 w 593"/>
                  <a:gd name="T17" fmla="*/ 2147483647 h 814"/>
                  <a:gd name="T18" fmla="*/ 2147483647 w 593"/>
                  <a:gd name="T19" fmla="*/ 2147483647 h 814"/>
                  <a:gd name="T20" fmla="*/ 2147483647 w 593"/>
                  <a:gd name="T21" fmla="*/ 2147483647 h 814"/>
                  <a:gd name="T22" fmla="*/ 2147483647 w 593"/>
                  <a:gd name="T23" fmla="*/ 2147483647 h 814"/>
                  <a:gd name="T24" fmla="*/ 2147483647 w 593"/>
                  <a:gd name="T25" fmla="*/ 2147483647 h 814"/>
                  <a:gd name="T26" fmla="*/ 2147483647 w 593"/>
                  <a:gd name="T27" fmla="*/ 2147483647 h 814"/>
                  <a:gd name="T28" fmla="*/ 2147483647 w 593"/>
                  <a:gd name="T29" fmla="*/ 2147483647 h 814"/>
                  <a:gd name="T30" fmla="*/ 2147483647 w 593"/>
                  <a:gd name="T31" fmla="*/ 2147483647 h 814"/>
                  <a:gd name="T32" fmla="*/ 2147483647 w 593"/>
                  <a:gd name="T33" fmla="*/ 2147483647 h 814"/>
                  <a:gd name="T34" fmla="*/ 2147483647 w 593"/>
                  <a:gd name="T35" fmla="*/ 2147483647 h 814"/>
                  <a:gd name="T36" fmla="*/ 2147483647 w 593"/>
                  <a:gd name="T37" fmla="*/ 2147483647 h 814"/>
                  <a:gd name="T38" fmla="*/ 2147483647 w 593"/>
                  <a:gd name="T39" fmla="*/ 2147483647 h 814"/>
                  <a:gd name="T40" fmla="*/ 2147483647 w 593"/>
                  <a:gd name="T41" fmla="*/ 2147483647 h 814"/>
                  <a:gd name="T42" fmla="*/ 2147483647 w 593"/>
                  <a:gd name="T43" fmla="*/ 2147483647 h 814"/>
                  <a:gd name="T44" fmla="*/ 2147483647 w 593"/>
                  <a:gd name="T45" fmla="*/ 2147483647 h 814"/>
                  <a:gd name="T46" fmla="*/ 2147483647 w 593"/>
                  <a:gd name="T47" fmla="*/ 2147483647 h 814"/>
                  <a:gd name="T48" fmla="*/ 2147483647 w 593"/>
                  <a:gd name="T49" fmla="*/ 2147483647 h 814"/>
                  <a:gd name="T50" fmla="*/ 2147483647 w 593"/>
                  <a:gd name="T51" fmla="*/ 2147483647 h 814"/>
                  <a:gd name="T52" fmla="*/ 2147483647 w 593"/>
                  <a:gd name="T53" fmla="*/ 2147483647 h 814"/>
                  <a:gd name="T54" fmla="*/ 2147483647 w 593"/>
                  <a:gd name="T55" fmla="*/ 2147483647 h 814"/>
                  <a:gd name="T56" fmla="*/ 2147483647 w 593"/>
                  <a:gd name="T57" fmla="*/ 2147483647 h 814"/>
                  <a:gd name="T58" fmla="*/ 2147483647 w 593"/>
                  <a:gd name="T59" fmla="*/ 2147483647 h 814"/>
                  <a:gd name="T60" fmla="*/ 2147483647 w 593"/>
                  <a:gd name="T61" fmla="*/ 2147483647 h 814"/>
                  <a:gd name="T62" fmla="*/ 2147483647 w 593"/>
                  <a:gd name="T63" fmla="*/ 2147483647 h 814"/>
                  <a:gd name="T64" fmla="*/ 2147483647 w 593"/>
                  <a:gd name="T65" fmla="*/ 2147483647 h 814"/>
                  <a:gd name="T66" fmla="*/ 2147483647 w 593"/>
                  <a:gd name="T67" fmla="*/ 2147483647 h 814"/>
                  <a:gd name="T68" fmla="*/ 2147483647 w 593"/>
                  <a:gd name="T69" fmla="*/ 2147483647 h 814"/>
                  <a:gd name="T70" fmla="*/ 2147483647 w 593"/>
                  <a:gd name="T71" fmla="*/ 2147483647 h 814"/>
                  <a:gd name="T72" fmla="*/ 2147483647 w 593"/>
                  <a:gd name="T73" fmla="*/ 2147483647 h 814"/>
                  <a:gd name="T74" fmla="*/ 2147483647 w 593"/>
                  <a:gd name="T75" fmla="*/ 2147483647 h 814"/>
                  <a:gd name="T76" fmla="*/ 2147483647 w 593"/>
                  <a:gd name="T77" fmla="*/ 2147483647 h 814"/>
                  <a:gd name="T78" fmla="*/ 2147483647 w 593"/>
                  <a:gd name="T79" fmla="*/ 2147483647 h 814"/>
                  <a:gd name="T80" fmla="*/ 2147483647 w 593"/>
                  <a:gd name="T81" fmla="*/ 2147483647 h 814"/>
                  <a:gd name="T82" fmla="*/ 2147483647 w 593"/>
                  <a:gd name="T83" fmla="*/ 2147483647 h 814"/>
                  <a:gd name="T84" fmla="*/ 2147483647 w 593"/>
                  <a:gd name="T85" fmla="*/ 2147483647 h 814"/>
                  <a:gd name="T86" fmla="*/ 2147483647 w 593"/>
                  <a:gd name="T87" fmla="*/ 2147483647 h 814"/>
                  <a:gd name="T88" fmla="*/ 2147483647 w 593"/>
                  <a:gd name="T89" fmla="*/ 2147483647 h 814"/>
                  <a:gd name="T90" fmla="*/ 2147483647 w 593"/>
                  <a:gd name="T91" fmla="*/ 2147483647 h 814"/>
                  <a:gd name="T92" fmla="*/ 2147483647 w 593"/>
                  <a:gd name="T93" fmla="*/ 2147483647 h 814"/>
                  <a:gd name="T94" fmla="*/ 2147483647 w 593"/>
                  <a:gd name="T95" fmla="*/ 2147483647 h 814"/>
                  <a:gd name="T96" fmla="*/ 2147483647 w 593"/>
                  <a:gd name="T97" fmla="*/ 2147483647 h 814"/>
                  <a:gd name="T98" fmla="*/ 2147483647 w 593"/>
                  <a:gd name="T99" fmla="*/ 2147483647 h 814"/>
                  <a:gd name="T100" fmla="*/ 2147483647 w 593"/>
                  <a:gd name="T101" fmla="*/ 2147483647 h 814"/>
                  <a:gd name="T102" fmla="*/ 2147483647 w 593"/>
                  <a:gd name="T103" fmla="*/ 2147483647 h 814"/>
                  <a:gd name="T104" fmla="*/ 2147483647 w 593"/>
                  <a:gd name="T105" fmla="*/ 2147483647 h 814"/>
                  <a:gd name="T106" fmla="*/ 0 w 593"/>
                  <a:gd name="T107" fmla="*/ 2147483647 h 8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93" h="814">
                    <a:moveTo>
                      <a:pt x="0" y="814"/>
                    </a:moveTo>
                    <a:lnTo>
                      <a:pt x="295" y="777"/>
                    </a:lnTo>
                    <a:lnTo>
                      <a:pt x="295" y="786"/>
                    </a:lnTo>
                    <a:lnTo>
                      <a:pt x="484" y="762"/>
                    </a:lnTo>
                    <a:lnTo>
                      <a:pt x="486" y="752"/>
                    </a:lnTo>
                    <a:lnTo>
                      <a:pt x="508" y="707"/>
                    </a:lnTo>
                    <a:lnTo>
                      <a:pt x="518" y="696"/>
                    </a:lnTo>
                    <a:lnTo>
                      <a:pt x="516" y="665"/>
                    </a:lnTo>
                    <a:lnTo>
                      <a:pt x="523" y="641"/>
                    </a:lnTo>
                    <a:lnTo>
                      <a:pt x="548" y="622"/>
                    </a:lnTo>
                    <a:lnTo>
                      <a:pt x="548" y="596"/>
                    </a:lnTo>
                    <a:lnTo>
                      <a:pt x="552" y="592"/>
                    </a:lnTo>
                    <a:lnTo>
                      <a:pt x="552" y="577"/>
                    </a:lnTo>
                    <a:lnTo>
                      <a:pt x="567" y="566"/>
                    </a:lnTo>
                    <a:lnTo>
                      <a:pt x="572" y="579"/>
                    </a:lnTo>
                    <a:lnTo>
                      <a:pt x="576" y="581"/>
                    </a:lnTo>
                    <a:lnTo>
                      <a:pt x="586" y="575"/>
                    </a:lnTo>
                    <a:lnTo>
                      <a:pt x="589" y="569"/>
                    </a:lnTo>
                    <a:lnTo>
                      <a:pt x="593" y="554"/>
                    </a:lnTo>
                    <a:lnTo>
                      <a:pt x="589" y="530"/>
                    </a:lnTo>
                    <a:lnTo>
                      <a:pt x="591" y="496"/>
                    </a:lnTo>
                    <a:lnTo>
                      <a:pt x="582" y="475"/>
                    </a:lnTo>
                    <a:lnTo>
                      <a:pt x="576" y="428"/>
                    </a:lnTo>
                    <a:lnTo>
                      <a:pt x="535" y="319"/>
                    </a:lnTo>
                    <a:lnTo>
                      <a:pt x="491" y="305"/>
                    </a:lnTo>
                    <a:lnTo>
                      <a:pt x="476" y="315"/>
                    </a:lnTo>
                    <a:lnTo>
                      <a:pt x="456" y="336"/>
                    </a:lnTo>
                    <a:lnTo>
                      <a:pt x="407" y="409"/>
                    </a:lnTo>
                    <a:lnTo>
                      <a:pt x="401" y="409"/>
                    </a:lnTo>
                    <a:lnTo>
                      <a:pt x="397" y="405"/>
                    </a:lnTo>
                    <a:lnTo>
                      <a:pt x="378" y="398"/>
                    </a:lnTo>
                    <a:lnTo>
                      <a:pt x="371" y="392"/>
                    </a:lnTo>
                    <a:lnTo>
                      <a:pt x="363" y="375"/>
                    </a:lnTo>
                    <a:lnTo>
                      <a:pt x="371" y="345"/>
                    </a:lnTo>
                    <a:lnTo>
                      <a:pt x="378" y="332"/>
                    </a:lnTo>
                    <a:lnTo>
                      <a:pt x="403" y="317"/>
                    </a:lnTo>
                    <a:lnTo>
                      <a:pt x="409" y="304"/>
                    </a:lnTo>
                    <a:lnTo>
                      <a:pt x="410" y="292"/>
                    </a:lnTo>
                    <a:lnTo>
                      <a:pt x="414" y="279"/>
                    </a:lnTo>
                    <a:lnTo>
                      <a:pt x="425" y="273"/>
                    </a:lnTo>
                    <a:lnTo>
                      <a:pt x="437" y="249"/>
                    </a:lnTo>
                    <a:lnTo>
                      <a:pt x="437" y="200"/>
                    </a:lnTo>
                    <a:lnTo>
                      <a:pt x="429" y="177"/>
                    </a:lnTo>
                    <a:lnTo>
                      <a:pt x="422" y="162"/>
                    </a:lnTo>
                    <a:lnTo>
                      <a:pt x="407" y="145"/>
                    </a:lnTo>
                    <a:lnTo>
                      <a:pt x="401" y="136"/>
                    </a:lnTo>
                    <a:lnTo>
                      <a:pt x="405" y="125"/>
                    </a:lnTo>
                    <a:lnTo>
                      <a:pt x="422" y="117"/>
                    </a:lnTo>
                    <a:lnTo>
                      <a:pt x="424" y="113"/>
                    </a:lnTo>
                    <a:lnTo>
                      <a:pt x="405" y="79"/>
                    </a:lnTo>
                    <a:lnTo>
                      <a:pt x="388" y="70"/>
                    </a:lnTo>
                    <a:lnTo>
                      <a:pt x="339" y="49"/>
                    </a:lnTo>
                    <a:lnTo>
                      <a:pt x="303" y="43"/>
                    </a:lnTo>
                    <a:lnTo>
                      <a:pt x="290" y="28"/>
                    </a:lnTo>
                    <a:lnTo>
                      <a:pt x="262" y="23"/>
                    </a:lnTo>
                    <a:lnTo>
                      <a:pt x="235" y="13"/>
                    </a:lnTo>
                    <a:lnTo>
                      <a:pt x="214" y="0"/>
                    </a:lnTo>
                    <a:lnTo>
                      <a:pt x="203" y="11"/>
                    </a:lnTo>
                    <a:lnTo>
                      <a:pt x="188" y="17"/>
                    </a:lnTo>
                    <a:lnTo>
                      <a:pt x="173" y="43"/>
                    </a:lnTo>
                    <a:lnTo>
                      <a:pt x="173" y="64"/>
                    </a:lnTo>
                    <a:lnTo>
                      <a:pt x="175" y="74"/>
                    </a:lnTo>
                    <a:lnTo>
                      <a:pt x="182" y="74"/>
                    </a:lnTo>
                    <a:lnTo>
                      <a:pt x="184" y="83"/>
                    </a:lnTo>
                    <a:lnTo>
                      <a:pt x="179" y="87"/>
                    </a:lnTo>
                    <a:lnTo>
                      <a:pt x="167" y="92"/>
                    </a:lnTo>
                    <a:lnTo>
                      <a:pt x="158" y="98"/>
                    </a:lnTo>
                    <a:lnTo>
                      <a:pt x="147" y="111"/>
                    </a:lnTo>
                    <a:lnTo>
                      <a:pt x="137" y="132"/>
                    </a:lnTo>
                    <a:lnTo>
                      <a:pt x="139" y="153"/>
                    </a:lnTo>
                    <a:lnTo>
                      <a:pt x="143" y="172"/>
                    </a:lnTo>
                    <a:lnTo>
                      <a:pt x="130" y="194"/>
                    </a:lnTo>
                    <a:lnTo>
                      <a:pt x="115" y="204"/>
                    </a:lnTo>
                    <a:lnTo>
                      <a:pt x="111" y="187"/>
                    </a:lnTo>
                    <a:lnTo>
                      <a:pt x="118" y="168"/>
                    </a:lnTo>
                    <a:lnTo>
                      <a:pt x="111" y="147"/>
                    </a:lnTo>
                    <a:lnTo>
                      <a:pt x="115" y="140"/>
                    </a:lnTo>
                    <a:lnTo>
                      <a:pt x="113" y="132"/>
                    </a:lnTo>
                    <a:lnTo>
                      <a:pt x="105" y="138"/>
                    </a:lnTo>
                    <a:lnTo>
                      <a:pt x="96" y="153"/>
                    </a:lnTo>
                    <a:lnTo>
                      <a:pt x="92" y="170"/>
                    </a:lnTo>
                    <a:lnTo>
                      <a:pt x="86" y="181"/>
                    </a:lnTo>
                    <a:lnTo>
                      <a:pt x="77" y="181"/>
                    </a:lnTo>
                    <a:lnTo>
                      <a:pt x="58" y="196"/>
                    </a:lnTo>
                    <a:lnTo>
                      <a:pt x="52" y="209"/>
                    </a:lnTo>
                    <a:lnTo>
                      <a:pt x="49" y="221"/>
                    </a:lnTo>
                    <a:lnTo>
                      <a:pt x="34" y="238"/>
                    </a:lnTo>
                    <a:lnTo>
                      <a:pt x="32" y="268"/>
                    </a:lnTo>
                    <a:lnTo>
                      <a:pt x="32" y="304"/>
                    </a:lnTo>
                    <a:lnTo>
                      <a:pt x="28" y="322"/>
                    </a:lnTo>
                    <a:lnTo>
                      <a:pt x="17" y="349"/>
                    </a:lnTo>
                    <a:lnTo>
                      <a:pt x="5" y="364"/>
                    </a:lnTo>
                    <a:lnTo>
                      <a:pt x="9" y="381"/>
                    </a:lnTo>
                    <a:lnTo>
                      <a:pt x="22" y="422"/>
                    </a:lnTo>
                    <a:lnTo>
                      <a:pt x="15" y="449"/>
                    </a:lnTo>
                    <a:lnTo>
                      <a:pt x="24" y="471"/>
                    </a:lnTo>
                    <a:lnTo>
                      <a:pt x="52" y="528"/>
                    </a:lnTo>
                    <a:lnTo>
                      <a:pt x="71" y="575"/>
                    </a:lnTo>
                    <a:lnTo>
                      <a:pt x="71" y="615"/>
                    </a:lnTo>
                    <a:lnTo>
                      <a:pt x="81" y="622"/>
                    </a:lnTo>
                    <a:lnTo>
                      <a:pt x="81" y="630"/>
                    </a:lnTo>
                    <a:lnTo>
                      <a:pt x="75" y="635"/>
                    </a:lnTo>
                    <a:lnTo>
                      <a:pt x="69" y="675"/>
                    </a:lnTo>
                    <a:lnTo>
                      <a:pt x="62" y="705"/>
                    </a:lnTo>
                    <a:lnTo>
                      <a:pt x="52" y="733"/>
                    </a:lnTo>
                    <a:lnTo>
                      <a:pt x="28" y="788"/>
                    </a:lnTo>
                    <a:lnTo>
                      <a:pt x="7" y="807"/>
                    </a:lnTo>
                    <a:lnTo>
                      <a:pt x="0" y="814"/>
                    </a:lnTo>
                    <a:close/>
                  </a:path>
                </a:pathLst>
              </a:custGeom>
              <a:solidFill>
                <a:schemeClr val="accent6">
                  <a:lumMod val="50000"/>
                </a:schemeClr>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45" name="Freeform 150"/>
              <p:cNvSpPr>
                <a:spLocks/>
              </p:cNvSpPr>
              <p:nvPr/>
            </p:nvSpPr>
            <p:spPr bwMode="auto">
              <a:xfrm>
                <a:off x="7768505" y="2270082"/>
                <a:ext cx="856878" cy="421466"/>
              </a:xfrm>
              <a:custGeom>
                <a:avLst/>
                <a:gdLst>
                  <a:gd name="T0" fmla="*/ 2147483647 w 931"/>
                  <a:gd name="T1" fmla="*/ 2147483647 h 458"/>
                  <a:gd name="T2" fmla="*/ 2147483647 w 931"/>
                  <a:gd name="T3" fmla="*/ 2147483647 h 458"/>
                  <a:gd name="T4" fmla="*/ 2147483647 w 931"/>
                  <a:gd name="T5" fmla="*/ 2147483647 h 458"/>
                  <a:gd name="T6" fmla="*/ 2147483647 w 931"/>
                  <a:gd name="T7" fmla="*/ 2147483647 h 458"/>
                  <a:gd name="T8" fmla="*/ 2147483647 w 931"/>
                  <a:gd name="T9" fmla="*/ 2147483647 h 458"/>
                  <a:gd name="T10" fmla="*/ 2147483647 w 931"/>
                  <a:gd name="T11" fmla="*/ 2147483647 h 458"/>
                  <a:gd name="T12" fmla="*/ 2147483647 w 931"/>
                  <a:gd name="T13" fmla="*/ 2147483647 h 458"/>
                  <a:gd name="T14" fmla="*/ 2147483647 w 931"/>
                  <a:gd name="T15" fmla="*/ 2147483647 h 458"/>
                  <a:gd name="T16" fmla="*/ 2147483647 w 931"/>
                  <a:gd name="T17" fmla="*/ 2147483647 h 458"/>
                  <a:gd name="T18" fmla="*/ 2147483647 w 931"/>
                  <a:gd name="T19" fmla="*/ 2147483647 h 458"/>
                  <a:gd name="T20" fmla="*/ 2147483647 w 931"/>
                  <a:gd name="T21" fmla="*/ 2147483647 h 458"/>
                  <a:gd name="T22" fmla="*/ 2147483647 w 931"/>
                  <a:gd name="T23" fmla="*/ 2147483647 h 458"/>
                  <a:gd name="T24" fmla="*/ 2147483647 w 931"/>
                  <a:gd name="T25" fmla="*/ 2147483647 h 458"/>
                  <a:gd name="T26" fmla="*/ 2147483647 w 931"/>
                  <a:gd name="T27" fmla="*/ 2147483647 h 458"/>
                  <a:gd name="T28" fmla="*/ 2147483647 w 931"/>
                  <a:gd name="T29" fmla="*/ 2147483647 h 458"/>
                  <a:gd name="T30" fmla="*/ 2147483647 w 931"/>
                  <a:gd name="T31" fmla="*/ 2147483647 h 458"/>
                  <a:gd name="T32" fmla="*/ 2147483647 w 931"/>
                  <a:gd name="T33" fmla="*/ 2147483647 h 458"/>
                  <a:gd name="T34" fmla="*/ 2147483647 w 931"/>
                  <a:gd name="T35" fmla="*/ 2147483647 h 458"/>
                  <a:gd name="T36" fmla="*/ 2147483647 w 931"/>
                  <a:gd name="T37" fmla="*/ 2147483647 h 458"/>
                  <a:gd name="T38" fmla="*/ 2147483647 w 931"/>
                  <a:gd name="T39" fmla="*/ 2147483647 h 458"/>
                  <a:gd name="T40" fmla="*/ 2147483647 w 931"/>
                  <a:gd name="T41" fmla="*/ 2147483647 h 458"/>
                  <a:gd name="T42" fmla="*/ 2147483647 w 931"/>
                  <a:gd name="T43" fmla="*/ 2147483647 h 458"/>
                  <a:gd name="T44" fmla="*/ 2147483647 w 931"/>
                  <a:gd name="T45" fmla="*/ 2147483647 h 458"/>
                  <a:gd name="T46" fmla="*/ 2147483647 w 931"/>
                  <a:gd name="T47" fmla="*/ 2147483647 h 458"/>
                  <a:gd name="T48" fmla="*/ 2147483647 w 931"/>
                  <a:gd name="T49" fmla="*/ 2147483647 h 458"/>
                  <a:gd name="T50" fmla="*/ 2147483647 w 931"/>
                  <a:gd name="T51" fmla="*/ 2147483647 h 458"/>
                  <a:gd name="T52" fmla="*/ 2147483647 w 931"/>
                  <a:gd name="T53" fmla="*/ 2147483647 h 458"/>
                  <a:gd name="T54" fmla="*/ 2147483647 w 931"/>
                  <a:gd name="T55" fmla="*/ 2147483647 h 458"/>
                  <a:gd name="T56" fmla="*/ 2147483647 w 931"/>
                  <a:gd name="T57" fmla="*/ 2147483647 h 458"/>
                  <a:gd name="T58" fmla="*/ 2147483647 w 931"/>
                  <a:gd name="T59" fmla="*/ 2147483647 h 458"/>
                  <a:gd name="T60" fmla="*/ 2147483647 w 931"/>
                  <a:gd name="T61" fmla="*/ 2147483647 h 458"/>
                  <a:gd name="T62" fmla="*/ 2147483647 w 931"/>
                  <a:gd name="T63" fmla="*/ 2147483647 h 458"/>
                  <a:gd name="T64" fmla="*/ 2147483647 w 931"/>
                  <a:gd name="T65" fmla="*/ 2147483647 h 458"/>
                  <a:gd name="T66" fmla="*/ 2147483647 w 931"/>
                  <a:gd name="T67" fmla="*/ 2147483647 h 458"/>
                  <a:gd name="T68" fmla="*/ 2147483647 w 931"/>
                  <a:gd name="T69" fmla="*/ 2147483647 h 458"/>
                  <a:gd name="T70" fmla="*/ 2147483647 w 931"/>
                  <a:gd name="T71" fmla="*/ 2147483647 h 458"/>
                  <a:gd name="T72" fmla="*/ 2147483647 w 931"/>
                  <a:gd name="T73" fmla="*/ 2147483647 h 458"/>
                  <a:gd name="T74" fmla="*/ 2147483647 w 931"/>
                  <a:gd name="T75" fmla="*/ 2147483647 h 458"/>
                  <a:gd name="T76" fmla="*/ 2147483647 w 931"/>
                  <a:gd name="T77" fmla="*/ 2147483647 h 458"/>
                  <a:gd name="T78" fmla="*/ 2147483647 w 931"/>
                  <a:gd name="T79" fmla="*/ 2147483647 h 458"/>
                  <a:gd name="T80" fmla="*/ 2147483647 w 931"/>
                  <a:gd name="T81" fmla="*/ 2147483647 h 458"/>
                  <a:gd name="T82" fmla="*/ 2147483647 w 931"/>
                  <a:gd name="T83" fmla="*/ 2147483647 h 458"/>
                  <a:gd name="T84" fmla="*/ 2147483647 w 931"/>
                  <a:gd name="T85" fmla="*/ 2147483647 h 458"/>
                  <a:gd name="T86" fmla="*/ 0 w 931"/>
                  <a:gd name="T87" fmla="*/ 2147483647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31" h="458">
                    <a:moveTo>
                      <a:pt x="0" y="194"/>
                    </a:moveTo>
                    <a:lnTo>
                      <a:pt x="26" y="185"/>
                    </a:lnTo>
                    <a:lnTo>
                      <a:pt x="41" y="175"/>
                    </a:lnTo>
                    <a:lnTo>
                      <a:pt x="70" y="160"/>
                    </a:lnTo>
                    <a:lnTo>
                      <a:pt x="75" y="145"/>
                    </a:lnTo>
                    <a:lnTo>
                      <a:pt x="87" y="145"/>
                    </a:lnTo>
                    <a:lnTo>
                      <a:pt x="139" y="124"/>
                    </a:lnTo>
                    <a:lnTo>
                      <a:pt x="175" y="106"/>
                    </a:lnTo>
                    <a:lnTo>
                      <a:pt x="217" y="62"/>
                    </a:lnTo>
                    <a:lnTo>
                      <a:pt x="232" y="58"/>
                    </a:lnTo>
                    <a:lnTo>
                      <a:pt x="268" y="19"/>
                    </a:lnTo>
                    <a:lnTo>
                      <a:pt x="290" y="8"/>
                    </a:lnTo>
                    <a:lnTo>
                      <a:pt x="330" y="0"/>
                    </a:lnTo>
                    <a:lnTo>
                      <a:pt x="341" y="2"/>
                    </a:lnTo>
                    <a:lnTo>
                      <a:pt x="343" y="8"/>
                    </a:lnTo>
                    <a:lnTo>
                      <a:pt x="320" y="23"/>
                    </a:lnTo>
                    <a:lnTo>
                      <a:pt x="315" y="25"/>
                    </a:lnTo>
                    <a:lnTo>
                      <a:pt x="305" y="42"/>
                    </a:lnTo>
                    <a:lnTo>
                      <a:pt x="277" y="74"/>
                    </a:lnTo>
                    <a:lnTo>
                      <a:pt x="264" y="85"/>
                    </a:lnTo>
                    <a:lnTo>
                      <a:pt x="256" y="96"/>
                    </a:lnTo>
                    <a:lnTo>
                      <a:pt x="251" y="123"/>
                    </a:lnTo>
                    <a:lnTo>
                      <a:pt x="256" y="141"/>
                    </a:lnTo>
                    <a:lnTo>
                      <a:pt x="260" y="130"/>
                    </a:lnTo>
                    <a:lnTo>
                      <a:pt x="284" y="111"/>
                    </a:lnTo>
                    <a:lnTo>
                      <a:pt x="301" y="113"/>
                    </a:lnTo>
                    <a:lnTo>
                      <a:pt x="313" y="109"/>
                    </a:lnTo>
                    <a:lnTo>
                      <a:pt x="366" y="132"/>
                    </a:lnTo>
                    <a:lnTo>
                      <a:pt x="407" y="177"/>
                    </a:lnTo>
                    <a:lnTo>
                      <a:pt x="441" y="173"/>
                    </a:lnTo>
                    <a:lnTo>
                      <a:pt x="456" y="175"/>
                    </a:lnTo>
                    <a:lnTo>
                      <a:pt x="469" y="183"/>
                    </a:lnTo>
                    <a:lnTo>
                      <a:pt x="479" y="183"/>
                    </a:lnTo>
                    <a:lnTo>
                      <a:pt x="484" y="181"/>
                    </a:lnTo>
                    <a:lnTo>
                      <a:pt x="496" y="185"/>
                    </a:lnTo>
                    <a:lnTo>
                      <a:pt x="496" y="190"/>
                    </a:lnTo>
                    <a:lnTo>
                      <a:pt x="503" y="185"/>
                    </a:lnTo>
                    <a:lnTo>
                      <a:pt x="509" y="173"/>
                    </a:lnTo>
                    <a:lnTo>
                      <a:pt x="546" y="145"/>
                    </a:lnTo>
                    <a:lnTo>
                      <a:pt x="667" y="115"/>
                    </a:lnTo>
                    <a:lnTo>
                      <a:pt x="699" y="98"/>
                    </a:lnTo>
                    <a:lnTo>
                      <a:pt x="714" y="92"/>
                    </a:lnTo>
                    <a:lnTo>
                      <a:pt x="720" y="100"/>
                    </a:lnTo>
                    <a:lnTo>
                      <a:pt x="712" y="117"/>
                    </a:lnTo>
                    <a:lnTo>
                      <a:pt x="712" y="128"/>
                    </a:lnTo>
                    <a:lnTo>
                      <a:pt x="727" y="156"/>
                    </a:lnTo>
                    <a:lnTo>
                      <a:pt x="735" y="160"/>
                    </a:lnTo>
                    <a:lnTo>
                      <a:pt x="742" y="155"/>
                    </a:lnTo>
                    <a:lnTo>
                      <a:pt x="761" y="156"/>
                    </a:lnTo>
                    <a:lnTo>
                      <a:pt x="771" y="153"/>
                    </a:lnTo>
                    <a:lnTo>
                      <a:pt x="808" y="147"/>
                    </a:lnTo>
                    <a:lnTo>
                      <a:pt x="825" y="158"/>
                    </a:lnTo>
                    <a:lnTo>
                      <a:pt x="840" y="189"/>
                    </a:lnTo>
                    <a:lnTo>
                      <a:pt x="854" y="200"/>
                    </a:lnTo>
                    <a:lnTo>
                      <a:pt x="882" y="213"/>
                    </a:lnTo>
                    <a:lnTo>
                      <a:pt x="914" y="205"/>
                    </a:lnTo>
                    <a:lnTo>
                      <a:pt x="921" y="205"/>
                    </a:lnTo>
                    <a:lnTo>
                      <a:pt x="929" y="213"/>
                    </a:lnTo>
                    <a:lnTo>
                      <a:pt x="931" y="224"/>
                    </a:lnTo>
                    <a:lnTo>
                      <a:pt x="918" y="236"/>
                    </a:lnTo>
                    <a:lnTo>
                      <a:pt x="899" y="238"/>
                    </a:lnTo>
                    <a:lnTo>
                      <a:pt x="887" y="236"/>
                    </a:lnTo>
                    <a:lnTo>
                      <a:pt x="886" y="230"/>
                    </a:lnTo>
                    <a:lnTo>
                      <a:pt x="878" y="230"/>
                    </a:lnTo>
                    <a:lnTo>
                      <a:pt x="859" y="241"/>
                    </a:lnTo>
                    <a:lnTo>
                      <a:pt x="846" y="236"/>
                    </a:lnTo>
                    <a:lnTo>
                      <a:pt x="833" y="236"/>
                    </a:lnTo>
                    <a:lnTo>
                      <a:pt x="801" y="243"/>
                    </a:lnTo>
                    <a:lnTo>
                      <a:pt x="780" y="236"/>
                    </a:lnTo>
                    <a:lnTo>
                      <a:pt x="773" y="243"/>
                    </a:lnTo>
                    <a:lnTo>
                      <a:pt x="778" y="260"/>
                    </a:lnTo>
                    <a:lnTo>
                      <a:pt x="773" y="266"/>
                    </a:lnTo>
                    <a:lnTo>
                      <a:pt x="765" y="264"/>
                    </a:lnTo>
                    <a:lnTo>
                      <a:pt x="744" y="245"/>
                    </a:lnTo>
                    <a:lnTo>
                      <a:pt x="695" y="239"/>
                    </a:lnTo>
                    <a:lnTo>
                      <a:pt x="684" y="243"/>
                    </a:lnTo>
                    <a:lnTo>
                      <a:pt x="673" y="236"/>
                    </a:lnTo>
                    <a:lnTo>
                      <a:pt x="637" y="262"/>
                    </a:lnTo>
                    <a:lnTo>
                      <a:pt x="629" y="262"/>
                    </a:lnTo>
                    <a:lnTo>
                      <a:pt x="616" y="270"/>
                    </a:lnTo>
                    <a:lnTo>
                      <a:pt x="612" y="275"/>
                    </a:lnTo>
                    <a:lnTo>
                      <a:pt x="605" y="279"/>
                    </a:lnTo>
                    <a:lnTo>
                      <a:pt x="584" y="273"/>
                    </a:lnTo>
                    <a:lnTo>
                      <a:pt x="563" y="279"/>
                    </a:lnTo>
                    <a:lnTo>
                      <a:pt x="561" y="296"/>
                    </a:lnTo>
                    <a:lnTo>
                      <a:pt x="558" y="304"/>
                    </a:lnTo>
                    <a:lnTo>
                      <a:pt x="516" y="341"/>
                    </a:lnTo>
                    <a:lnTo>
                      <a:pt x="509" y="339"/>
                    </a:lnTo>
                    <a:lnTo>
                      <a:pt x="503" y="334"/>
                    </a:lnTo>
                    <a:lnTo>
                      <a:pt x="522" y="309"/>
                    </a:lnTo>
                    <a:lnTo>
                      <a:pt x="522" y="296"/>
                    </a:lnTo>
                    <a:lnTo>
                      <a:pt x="497" y="298"/>
                    </a:lnTo>
                    <a:lnTo>
                      <a:pt x="488" y="320"/>
                    </a:lnTo>
                    <a:lnTo>
                      <a:pt x="479" y="330"/>
                    </a:lnTo>
                    <a:lnTo>
                      <a:pt x="471" y="319"/>
                    </a:lnTo>
                    <a:lnTo>
                      <a:pt x="467" y="298"/>
                    </a:lnTo>
                    <a:lnTo>
                      <a:pt x="463" y="302"/>
                    </a:lnTo>
                    <a:lnTo>
                      <a:pt x="458" y="328"/>
                    </a:lnTo>
                    <a:lnTo>
                      <a:pt x="443" y="356"/>
                    </a:lnTo>
                    <a:lnTo>
                      <a:pt x="433" y="383"/>
                    </a:lnTo>
                    <a:lnTo>
                      <a:pt x="426" y="400"/>
                    </a:lnTo>
                    <a:lnTo>
                      <a:pt x="405" y="430"/>
                    </a:lnTo>
                    <a:lnTo>
                      <a:pt x="405" y="451"/>
                    </a:lnTo>
                    <a:lnTo>
                      <a:pt x="403" y="458"/>
                    </a:lnTo>
                    <a:lnTo>
                      <a:pt x="381" y="447"/>
                    </a:lnTo>
                    <a:lnTo>
                      <a:pt x="375" y="424"/>
                    </a:lnTo>
                    <a:lnTo>
                      <a:pt x="382" y="417"/>
                    </a:lnTo>
                    <a:lnTo>
                      <a:pt x="386" y="405"/>
                    </a:lnTo>
                    <a:lnTo>
                      <a:pt x="382" y="402"/>
                    </a:lnTo>
                    <a:lnTo>
                      <a:pt x="358" y="407"/>
                    </a:lnTo>
                    <a:lnTo>
                      <a:pt x="354" y="405"/>
                    </a:lnTo>
                    <a:lnTo>
                      <a:pt x="362" y="356"/>
                    </a:lnTo>
                    <a:lnTo>
                      <a:pt x="358" y="339"/>
                    </a:lnTo>
                    <a:lnTo>
                      <a:pt x="335" y="326"/>
                    </a:lnTo>
                    <a:lnTo>
                      <a:pt x="313" y="320"/>
                    </a:lnTo>
                    <a:lnTo>
                      <a:pt x="315" y="315"/>
                    </a:lnTo>
                    <a:lnTo>
                      <a:pt x="318" y="311"/>
                    </a:lnTo>
                    <a:lnTo>
                      <a:pt x="311" y="304"/>
                    </a:lnTo>
                    <a:lnTo>
                      <a:pt x="290" y="296"/>
                    </a:lnTo>
                    <a:lnTo>
                      <a:pt x="260" y="290"/>
                    </a:lnTo>
                    <a:lnTo>
                      <a:pt x="251" y="290"/>
                    </a:lnTo>
                    <a:lnTo>
                      <a:pt x="245" y="296"/>
                    </a:lnTo>
                    <a:lnTo>
                      <a:pt x="237" y="290"/>
                    </a:lnTo>
                    <a:lnTo>
                      <a:pt x="220" y="290"/>
                    </a:lnTo>
                    <a:lnTo>
                      <a:pt x="192" y="268"/>
                    </a:lnTo>
                    <a:lnTo>
                      <a:pt x="177" y="268"/>
                    </a:lnTo>
                    <a:lnTo>
                      <a:pt x="51" y="243"/>
                    </a:lnTo>
                    <a:lnTo>
                      <a:pt x="41" y="238"/>
                    </a:lnTo>
                    <a:lnTo>
                      <a:pt x="36" y="215"/>
                    </a:lnTo>
                    <a:lnTo>
                      <a:pt x="26" y="207"/>
                    </a:lnTo>
                    <a:lnTo>
                      <a:pt x="7" y="205"/>
                    </a:lnTo>
                    <a:lnTo>
                      <a:pt x="0" y="194"/>
                    </a:lnTo>
                    <a:close/>
                  </a:path>
                </a:pathLst>
              </a:custGeom>
              <a:solidFill>
                <a:schemeClr val="accent6">
                  <a:lumMod val="50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46" name="Freeform 152"/>
              <p:cNvSpPr>
                <a:spLocks/>
              </p:cNvSpPr>
              <p:nvPr/>
            </p:nvSpPr>
            <p:spPr bwMode="auto">
              <a:xfrm>
                <a:off x="7004599" y="3001449"/>
                <a:ext cx="847580" cy="559371"/>
              </a:xfrm>
              <a:custGeom>
                <a:avLst/>
                <a:gdLst>
                  <a:gd name="T0" fmla="*/ 2147483647 w 919"/>
                  <a:gd name="T1" fmla="*/ 0 h 608"/>
                  <a:gd name="T2" fmla="*/ 2147483647 w 919"/>
                  <a:gd name="T3" fmla="*/ 2147483647 h 608"/>
                  <a:gd name="T4" fmla="*/ 2147483647 w 919"/>
                  <a:gd name="T5" fmla="*/ 2147483647 h 608"/>
                  <a:gd name="T6" fmla="*/ 2147483647 w 919"/>
                  <a:gd name="T7" fmla="*/ 2147483647 h 608"/>
                  <a:gd name="T8" fmla="*/ 2147483647 w 919"/>
                  <a:gd name="T9" fmla="*/ 2147483647 h 608"/>
                  <a:gd name="T10" fmla="*/ 2147483647 w 919"/>
                  <a:gd name="T11" fmla="*/ 2147483647 h 608"/>
                  <a:gd name="T12" fmla="*/ 2147483647 w 919"/>
                  <a:gd name="T13" fmla="*/ 2147483647 h 608"/>
                  <a:gd name="T14" fmla="*/ 2147483647 w 919"/>
                  <a:gd name="T15" fmla="*/ 2147483647 h 608"/>
                  <a:gd name="T16" fmla="*/ 2147483647 w 919"/>
                  <a:gd name="T17" fmla="*/ 2147483647 h 608"/>
                  <a:gd name="T18" fmla="*/ 2147483647 w 919"/>
                  <a:gd name="T19" fmla="*/ 2147483647 h 608"/>
                  <a:gd name="T20" fmla="*/ 2147483647 w 919"/>
                  <a:gd name="T21" fmla="*/ 2147483647 h 608"/>
                  <a:gd name="T22" fmla="*/ 2147483647 w 919"/>
                  <a:gd name="T23" fmla="*/ 2147483647 h 608"/>
                  <a:gd name="T24" fmla="*/ 2147483647 w 919"/>
                  <a:gd name="T25" fmla="*/ 2147483647 h 608"/>
                  <a:gd name="T26" fmla="*/ 2147483647 w 919"/>
                  <a:gd name="T27" fmla="*/ 2147483647 h 608"/>
                  <a:gd name="T28" fmla="*/ 2147483647 w 919"/>
                  <a:gd name="T29" fmla="*/ 2147483647 h 608"/>
                  <a:gd name="T30" fmla="*/ 2147483647 w 919"/>
                  <a:gd name="T31" fmla="*/ 2147483647 h 608"/>
                  <a:gd name="T32" fmla="*/ 2147483647 w 919"/>
                  <a:gd name="T33" fmla="*/ 2147483647 h 608"/>
                  <a:gd name="T34" fmla="*/ 2147483647 w 919"/>
                  <a:gd name="T35" fmla="*/ 2147483647 h 608"/>
                  <a:gd name="T36" fmla="*/ 2147483647 w 919"/>
                  <a:gd name="T37" fmla="*/ 2147483647 h 608"/>
                  <a:gd name="T38" fmla="*/ 2147483647 w 919"/>
                  <a:gd name="T39" fmla="*/ 2147483647 h 608"/>
                  <a:gd name="T40" fmla="*/ 2147483647 w 919"/>
                  <a:gd name="T41" fmla="*/ 2147483647 h 608"/>
                  <a:gd name="T42" fmla="*/ 2147483647 w 919"/>
                  <a:gd name="T43" fmla="*/ 2147483647 h 608"/>
                  <a:gd name="T44" fmla="*/ 2147483647 w 919"/>
                  <a:gd name="T45" fmla="*/ 2147483647 h 608"/>
                  <a:gd name="T46" fmla="*/ 2147483647 w 919"/>
                  <a:gd name="T47" fmla="*/ 2147483647 h 608"/>
                  <a:gd name="T48" fmla="*/ 2147483647 w 919"/>
                  <a:gd name="T49" fmla="*/ 2147483647 h 608"/>
                  <a:gd name="T50" fmla="*/ 2147483647 w 919"/>
                  <a:gd name="T51" fmla="*/ 2147483647 h 608"/>
                  <a:gd name="T52" fmla="*/ 2147483647 w 919"/>
                  <a:gd name="T53" fmla="*/ 2147483647 h 608"/>
                  <a:gd name="T54" fmla="*/ 2147483647 w 919"/>
                  <a:gd name="T55" fmla="*/ 2147483647 h 608"/>
                  <a:gd name="T56" fmla="*/ 2147483647 w 919"/>
                  <a:gd name="T57" fmla="*/ 2147483647 h 608"/>
                  <a:gd name="T58" fmla="*/ 2147483647 w 919"/>
                  <a:gd name="T59" fmla="*/ 2147483647 h 608"/>
                  <a:gd name="T60" fmla="*/ 2147483647 w 919"/>
                  <a:gd name="T61" fmla="*/ 2147483647 h 608"/>
                  <a:gd name="T62" fmla="*/ 2147483647 w 919"/>
                  <a:gd name="T63" fmla="*/ 2147483647 h 608"/>
                  <a:gd name="T64" fmla="*/ 2147483647 w 919"/>
                  <a:gd name="T65" fmla="*/ 2147483647 h 608"/>
                  <a:gd name="T66" fmla="*/ 2147483647 w 919"/>
                  <a:gd name="T67" fmla="*/ 2147483647 h 608"/>
                  <a:gd name="T68" fmla="*/ 2147483647 w 919"/>
                  <a:gd name="T69" fmla="*/ 2147483647 h 6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9" h="608">
                    <a:moveTo>
                      <a:pt x="24" y="22"/>
                    </a:moveTo>
                    <a:lnTo>
                      <a:pt x="748" y="0"/>
                    </a:lnTo>
                    <a:lnTo>
                      <a:pt x="755" y="22"/>
                    </a:lnTo>
                    <a:lnTo>
                      <a:pt x="772" y="37"/>
                    </a:lnTo>
                    <a:lnTo>
                      <a:pt x="772" y="50"/>
                    </a:lnTo>
                    <a:lnTo>
                      <a:pt x="759" y="67"/>
                    </a:lnTo>
                    <a:lnTo>
                      <a:pt x="767" y="92"/>
                    </a:lnTo>
                    <a:lnTo>
                      <a:pt x="780" y="145"/>
                    </a:lnTo>
                    <a:lnTo>
                      <a:pt x="825" y="160"/>
                    </a:lnTo>
                    <a:lnTo>
                      <a:pt x="838" y="173"/>
                    </a:lnTo>
                    <a:lnTo>
                      <a:pt x="844" y="190"/>
                    </a:lnTo>
                    <a:lnTo>
                      <a:pt x="850" y="201"/>
                    </a:lnTo>
                    <a:lnTo>
                      <a:pt x="878" y="220"/>
                    </a:lnTo>
                    <a:lnTo>
                      <a:pt x="882" y="239"/>
                    </a:lnTo>
                    <a:lnTo>
                      <a:pt x="910" y="256"/>
                    </a:lnTo>
                    <a:lnTo>
                      <a:pt x="919" y="288"/>
                    </a:lnTo>
                    <a:lnTo>
                      <a:pt x="917" y="305"/>
                    </a:lnTo>
                    <a:lnTo>
                      <a:pt x="908" y="324"/>
                    </a:lnTo>
                    <a:lnTo>
                      <a:pt x="899" y="335"/>
                    </a:lnTo>
                    <a:lnTo>
                      <a:pt x="899" y="352"/>
                    </a:lnTo>
                    <a:lnTo>
                      <a:pt x="872" y="378"/>
                    </a:lnTo>
                    <a:lnTo>
                      <a:pt x="850" y="386"/>
                    </a:lnTo>
                    <a:lnTo>
                      <a:pt x="842" y="394"/>
                    </a:lnTo>
                    <a:lnTo>
                      <a:pt x="814" y="395"/>
                    </a:lnTo>
                    <a:lnTo>
                      <a:pt x="799" y="405"/>
                    </a:lnTo>
                    <a:lnTo>
                      <a:pt x="789" y="424"/>
                    </a:lnTo>
                    <a:lnTo>
                      <a:pt x="791" y="441"/>
                    </a:lnTo>
                    <a:lnTo>
                      <a:pt x="810" y="459"/>
                    </a:lnTo>
                    <a:lnTo>
                      <a:pt x="814" y="471"/>
                    </a:lnTo>
                    <a:lnTo>
                      <a:pt x="810" y="499"/>
                    </a:lnTo>
                    <a:lnTo>
                      <a:pt x="787" y="546"/>
                    </a:lnTo>
                    <a:lnTo>
                      <a:pt x="765" y="561"/>
                    </a:lnTo>
                    <a:lnTo>
                      <a:pt x="757" y="576"/>
                    </a:lnTo>
                    <a:lnTo>
                      <a:pt x="759" y="591"/>
                    </a:lnTo>
                    <a:lnTo>
                      <a:pt x="750" y="608"/>
                    </a:lnTo>
                    <a:lnTo>
                      <a:pt x="705" y="565"/>
                    </a:lnTo>
                    <a:lnTo>
                      <a:pt x="122" y="582"/>
                    </a:lnTo>
                    <a:lnTo>
                      <a:pt x="117" y="573"/>
                    </a:lnTo>
                    <a:lnTo>
                      <a:pt x="111" y="552"/>
                    </a:lnTo>
                    <a:lnTo>
                      <a:pt x="117" y="537"/>
                    </a:lnTo>
                    <a:lnTo>
                      <a:pt x="105" y="522"/>
                    </a:lnTo>
                    <a:lnTo>
                      <a:pt x="102" y="507"/>
                    </a:lnTo>
                    <a:lnTo>
                      <a:pt x="111" y="492"/>
                    </a:lnTo>
                    <a:lnTo>
                      <a:pt x="105" y="476"/>
                    </a:lnTo>
                    <a:lnTo>
                      <a:pt x="86" y="467"/>
                    </a:lnTo>
                    <a:lnTo>
                      <a:pt x="90" y="437"/>
                    </a:lnTo>
                    <a:lnTo>
                      <a:pt x="96" y="420"/>
                    </a:lnTo>
                    <a:lnTo>
                      <a:pt x="90" y="405"/>
                    </a:lnTo>
                    <a:lnTo>
                      <a:pt x="71" y="390"/>
                    </a:lnTo>
                    <a:lnTo>
                      <a:pt x="64" y="373"/>
                    </a:lnTo>
                    <a:lnTo>
                      <a:pt x="71" y="358"/>
                    </a:lnTo>
                    <a:lnTo>
                      <a:pt x="54" y="343"/>
                    </a:lnTo>
                    <a:lnTo>
                      <a:pt x="45" y="311"/>
                    </a:lnTo>
                    <a:lnTo>
                      <a:pt x="30" y="297"/>
                    </a:lnTo>
                    <a:lnTo>
                      <a:pt x="39" y="271"/>
                    </a:lnTo>
                    <a:lnTo>
                      <a:pt x="39" y="256"/>
                    </a:lnTo>
                    <a:lnTo>
                      <a:pt x="19" y="245"/>
                    </a:lnTo>
                    <a:lnTo>
                      <a:pt x="19" y="226"/>
                    </a:lnTo>
                    <a:lnTo>
                      <a:pt x="19" y="220"/>
                    </a:lnTo>
                    <a:lnTo>
                      <a:pt x="15" y="201"/>
                    </a:lnTo>
                    <a:lnTo>
                      <a:pt x="0" y="165"/>
                    </a:lnTo>
                    <a:lnTo>
                      <a:pt x="15" y="130"/>
                    </a:lnTo>
                    <a:lnTo>
                      <a:pt x="11" y="113"/>
                    </a:lnTo>
                    <a:lnTo>
                      <a:pt x="22" y="105"/>
                    </a:lnTo>
                    <a:lnTo>
                      <a:pt x="17" y="75"/>
                    </a:lnTo>
                    <a:lnTo>
                      <a:pt x="5" y="66"/>
                    </a:lnTo>
                    <a:lnTo>
                      <a:pt x="13" y="45"/>
                    </a:lnTo>
                    <a:lnTo>
                      <a:pt x="7" y="35"/>
                    </a:lnTo>
                    <a:lnTo>
                      <a:pt x="4" y="22"/>
                    </a:lnTo>
                    <a:lnTo>
                      <a:pt x="15" y="22"/>
                    </a:lnTo>
                    <a:lnTo>
                      <a:pt x="24" y="22"/>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47" name="Freeform 154"/>
              <p:cNvSpPr>
                <a:spLocks/>
              </p:cNvSpPr>
              <p:nvPr/>
            </p:nvSpPr>
            <p:spPr bwMode="auto">
              <a:xfrm>
                <a:off x="7689481" y="3151751"/>
                <a:ext cx="560922" cy="996333"/>
              </a:xfrm>
              <a:custGeom>
                <a:avLst/>
                <a:gdLst>
                  <a:gd name="T0" fmla="*/ 2147483647 w 609"/>
                  <a:gd name="T1" fmla="*/ 2147483647 h 1082"/>
                  <a:gd name="T2" fmla="*/ 2147483647 w 609"/>
                  <a:gd name="T3" fmla="*/ 2147483647 h 1082"/>
                  <a:gd name="T4" fmla="*/ 2147483647 w 609"/>
                  <a:gd name="T5" fmla="*/ 2147483647 h 1082"/>
                  <a:gd name="T6" fmla="*/ 2147483647 w 609"/>
                  <a:gd name="T7" fmla="*/ 2147483647 h 1082"/>
                  <a:gd name="T8" fmla="*/ 2147483647 w 609"/>
                  <a:gd name="T9" fmla="*/ 2147483647 h 1082"/>
                  <a:gd name="T10" fmla="*/ 2147483647 w 609"/>
                  <a:gd name="T11" fmla="*/ 2147483647 h 1082"/>
                  <a:gd name="T12" fmla="*/ 2147483647 w 609"/>
                  <a:gd name="T13" fmla="*/ 2147483647 h 1082"/>
                  <a:gd name="T14" fmla="*/ 2147483647 w 609"/>
                  <a:gd name="T15" fmla="*/ 2147483647 h 1082"/>
                  <a:gd name="T16" fmla="*/ 2147483647 w 609"/>
                  <a:gd name="T17" fmla="*/ 2147483647 h 1082"/>
                  <a:gd name="T18" fmla="*/ 2147483647 w 609"/>
                  <a:gd name="T19" fmla="*/ 2147483647 h 1082"/>
                  <a:gd name="T20" fmla="*/ 2147483647 w 609"/>
                  <a:gd name="T21" fmla="*/ 2147483647 h 1082"/>
                  <a:gd name="T22" fmla="*/ 2147483647 w 609"/>
                  <a:gd name="T23" fmla="*/ 2147483647 h 1082"/>
                  <a:gd name="T24" fmla="*/ 2147483647 w 609"/>
                  <a:gd name="T25" fmla="*/ 2147483647 h 1082"/>
                  <a:gd name="T26" fmla="*/ 0 w 609"/>
                  <a:gd name="T27" fmla="*/ 2147483647 h 1082"/>
                  <a:gd name="T28" fmla="*/ 2147483647 w 609"/>
                  <a:gd name="T29" fmla="*/ 2147483647 h 1082"/>
                  <a:gd name="T30" fmla="*/ 2147483647 w 609"/>
                  <a:gd name="T31" fmla="*/ 2147483647 h 1082"/>
                  <a:gd name="T32" fmla="*/ 2147483647 w 609"/>
                  <a:gd name="T33" fmla="*/ 2147483647 h 1082"/>
                  <a:gd name="T34" fmla="*/ 2147483647 w 609"/>
                  <a:gd name="T35" fmla="*/ 2147483647 h 1082"/>
                  <a:gd name="T36" fmla="*/ 2147483647 w 609"/>
                  <a:gd name="T37" fmla="*/ 2147483647 h 1082"/>
                  <a:gd name="T38" fmla="*/ 2147483647 w 609"/>
                  <a:gd name="T39" fmla="*/ 2147483647 h 1082"/>
                  <a:gd name="T40" fmla="*/ 2147483647 w 609"/>
                  <a:gd name="T41" fmla="*/ 2147483647 h 1082"/>
                  <a:gd name="T42" fmla="*/ 2147483647 w 609"/>
                  <a:gd name="T43" fmla="*/ 2147483647 h 1082"/>
                  <a:gd name="T44" fmla="*/ 2147483647 w 609"/>
                  <a:gd name="T45" fmla="*/ 2147483647 h 1082"/>
                  <a:gd name="T46" fmla="*/ 2147483647 w 609"/>
                  <a:gd name="T47" fmla="*/ 2147483647 h 1082"/>
                  <a:gd name="T48" fmla="*/ 2147483647 w 609"/>
                  <a:gd name="T49" fmla="*/ 2147483647 h 1082"/>
                  <a:gd name="T50" fmla="*/ 2147483647 w 609"/>
                  <a:gd name="T51" fmla="*/ 2147483647 h 1082"/>
                  <a:gd name="T52" fmla="*/ 2147483647 w 609"/>
                  <a:gd name="T53" fmla="*/ 2147483647 h 1082"/>
                  <a:gd name="T54" fmla="*/ 2147483647 w 609"/>
                  <a:gd name="T55" fmla="*/ 2147483647 h 1082"/>
                  <a:gd name="T56" fmla="*/ 2147483647 w 609"/>
                  <a:gd name="T57" fmla="*/ 2147483647 h 1082"/>
                  <a:gd name="T58" fmla="*/ 2147483647 w 609"/>
                  <a:gd name="T59" fmla="*/ 2147483647 h 1082"/>
                  <a:gd name="T60" fmla="*/ 2147483647 w 609"/>
                  <a:gd name="T61" fmla="*/ 2147483647 h 1082"/>
                  <a:gd name="T62" fmla="*/ 2147483647 w 609"/>
                  <a:gd name="T63" fmla="*/ 2147483647 h 1082"/>
                  <a:gd name="T64" fmla="*/ 2147483647 w 609"/>
                  <a:gd name="T65" fmla="*/ 2147483647 h 1082"/>
                  <a:gd name="T66" fmla="*/ 2147483647 w 609"/>
                  <a:gd name="T67" fmla="*/ 2147483647 h 1082"/>
                  <a:gd name="T68" fmla="*/ 2147483647 w 609"/>
                  <a:gd name="T69" fmla="*/ 2147483647 h 1082"/>
                  <a:gd name="T70" fmla="*/ 2147483647 w 609"/>
                  <a:gd name="T71" fmla="*/ 2147483647 h 1082"/>
                  <a:gd name="T72" fmla="*/ 2147483647 w 609"/>
                  <a:gd name="T73" fmla="*/ 2147483647 h 1082"/>
                  <a:gd name="T74" fmla="*/ 2147483647 w 609"/>
                  <a:gd name="T75" fmla="*/ 2147483647 h 1082"/>
                  <a:gd name="T76" fmla="*/ 2147483647 w 609"/>
                  <a:gd name="T77" fmla="*/ 2147483647 h 1082"/>
                  <a:gd name="T78" fmla="*/ 2147483647 w 609"/>
                  <a:gd name="T79" fmla="*/ 2147483647 h 1082"/>
                  <a:gd name="T80" fmla="*/ 2147483647 w 609"/>
                  <a:gd name="T81" fmla="*/ 2147483647 h 1082"/>
                  <a:gd name="T82" fmla="*/ 2147483647 w 609"/>
                  <a:gd name="T83" fmla="*/ 2147483647 h 1082"/>
                  <a:gd name="T84" fmla="*/ 2147483647 w 609"/>
                  <a:gd name="T85" fmla="*/ 2147483647 h 1082"/>
                  <a:gd name="T86" fmla="*/ 2147483647 w 609"/>
                  <a:gd name="T87" fmla="*/ 2147483647 h 1082"/>
                  <a:gd name="T88" fmla="*/ 2147483647 w 609"/>
                  <a:gd name="T89" fmla="*/ 2147483647 h 1082"/>
                  <a:gd name="T90" fmla="*/ 2147483647 w 609"/>
                  <a:gd name="T91" fmla="*/ 2147483647 h 1082"/>
                  <a:gd name="T92" fmla="*/ 2147483647 w 609"/>
                  <a:gd name="T93" fmla="*/ 2147483647 h 1082"/>
                  <a:gd name="T94" fmla="*/ 2147483647 w 609"/>
                  <a:gd name="T95" fmla="*/ 2147483647 h 10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9" h="1082">
                    <a:moveTo>
                      <a:pt x="500" y="0"/>
                    </a:moveTo>
                    <a:lnTo>
                      <a:pt x="102" y="26"/>
                    </a:lnTo>
                    <a:lnTo>
                      <a:pt x="108" y="37"/>
                    </a:lnTo>
                    <a:lnTo>
                      <a:pt x="136" y="56"/>
                    </a:lnTo>
                    <a:lnTo>
                      <a:pt x="140" y="75"/>
                    </a:lnTo>
                    <a:lnTo>
                      <a:pt x="168" y="92"/>
                    </a:lnTo>
                    <a:lnTo>
                      <a:pt x="177" y="124"/>
                    </a:lnTo>
                    <a:lnTo>
                      <a:pt x="175" y="141"/>
                    </a:lnTo>
                    <a:lnTo>
                      <a:pt x="166" y="160"/>
                    </a:lnTo>
                    <a:lnTo>
                      <a:pt x="157" y="171"/>
                    </a:lnTo>
                    <a:lnTo>
                      <a:pt x="157" y="188"/>
                    </a:lnTo>
                    <a:lnTo>
                      <a:pt x="130" y="214"/>
                    </a:lnTo>
                    <a:lnTo>
                      <a:pt x="108" y="222"/>
                    </a:lnTo>
                    <a:lnTo>
                      <a:pt x="100" y="230"/>
                    </a:lnTo>
                    <a:lnTo>
                      <a:pt x="72" y="231"/>
                    </a:lnTo>
                    <a:lnTo>
                      <a:pt x="57" y="241"/>
                    </a:lnTo>
                    <a:lnTo>
                      <a:pt x="47" y="260"/>
                    </a:lnTo>
                    <a:lnTo>
                      <a:pt x="49" y="277"/>
                    </a:lnTo>
                    <a:lnTo>
                      <a:pt x="68" y="295"/>
                    </a:lnTo>
                    <a:lnTo>
                      <a:pt x="72" y="307"/>
                    </a:lnTo>
                    <a:lnTo>
                      <a:pt x="68" y="335"/>
                    </a:lnTo>
                    <a:lnTo>
                      <a:pt x="45" y="382"/>
                    </a:lnTo>
                    <a:lnTo>
                      <a:pt x="23" y="397"/>
                    </a:lnTo>
                    <a:lnTo>
                      <a:pt x="15" y="412"/>
                    </a:lnTo>
                    <a:lnTo>
                      <a:pt x="17" y="427"/>
                    </a:lnTo>
                    <a:lnTo>
                      <a:pt x="8" y="444"/>
                    </a:lnTo>
                    <a:lnTo>
                      <a:pt x="8" y="452"/>
                    </a:lnTo>
                    <a:lnTo>
                      <a:pt x="0" y="473"/>
                    </a:lnTo>
                    <a:lnTo>
                      <a:pt x="2" y="508"/>
                    </a:lnTo>
                    <a:lnTo>
                      <a:pt x="13" y="541"/>
                    </a:lnTo>
                    <a:lnTo>
                      <a:pt x="15" y="554"/>
                    </a:lnTo>
                    <a:lnTo>
                      <a:pt x="61" y="605"/>
                    </a:lnTo>
                    <a:lnTo>
                      <a:pt x="104" y="640"/>
                    </a:lnTo>
                    <a:lnTo>
                      <a:pt x="115" y="652"/>
                    </a:lnTo>
                    <a:lnTo>
                      <a:pt x="142" y="721"/>
                    </a:lnTo>
                    <a:lnTo>
                      <a:pt x="149" y="727"/>
                    </a:lnTo>
                    <a:lnTo>
                      <a:pt x="162" y="714"/>
                    </a:lnTo>
                    <a:lnTo>
                      <a:pt x="174" y="708"/>
                    </a:lnTo>
                    <a:lnTo>
                      <a:pt x="211" y="725"/>
                    </a:lnTo>
                    <a:lnTo>
                      <a:pt x="217" y="738"/>
                    </a:lnTo>
                    <a:lnTo>
                      <a:pt x="209" y="763"/>
                    </a:lnTo>
                    <a:lnTo>
                      <a:pt x="211" y="789"/>
                    </a:lnTo>
                    <a:lnTo>
                      <a:pt x="185" y="821"/>
                    </a:lnTo>
                    <a:lnTo>
                      <a:pt x="181" y="833"/>
                    </a:lnTo>
                    <a:lnTo>
                      <a:pt x="189" y="855"/>
                    </a:lnTo>
                    <a:lnTo>
                      <a:pt x="215" y="880"/>
                    </a:lnTo>
                    <a:lnTo>
                      <a:pt x="257" y="906"/>
                    </a:lnTo>
                    <a:lnTo>
                      <a:pt x="279" y="914"/>
                    </a:lnTo>
                    <a:lnTo>
                      <a:pt x="322" y="951"/>
                    </a:lnTo>
                    <a:lnTo>
                      <a:pt x="330" y="985"/>
                    </a:lnTo>
                    <a:lnTo>
                      <a:pt x="343" y="1002"/>
                    </a:lnTo>
                    <a:lnTo>
                      <a:pt x="343" y="1010"/>
                    </a:lnTo>
                    <a:lnTo>
                      <a:pt x="332" y="1021"/>
                    </a:lnTo>
                    <a:lnTo>
                      <a:pt x="332" y="1029"/>
                    </a:lnTo>
                    <a:lnTo>
                      <a:pt x="362" y="1082"/>
                    </a:lnTo>
                    <a:lnTo>
                      <a:pt x="368" y="1080"/>
                    </a:lnTo>
                    <a:lnTo>
                      <a:pt x="370" y="1072"/>
                    </a:lnTo>
                    <a:lnTo>
                      <a:pt x="379" y="1072"/>
                    </a:lnTo>
                    <a:lnTo>
                      <a:pt x="383" y="1076"/>
                    </a:lnTo>
                    <a:lnTo>
                      <a:pt x="392" y="1042"/>
                    </a:lnTo>
                    <a:lnTo>
                      <a:pt x="409" y="1032"/>
                    </a:lnTo>
                    <a:lnTo>
                      <a:pt x="436" y="1036"/>
                    </a:lnTo>
                    <a:lnTo>
                      <a:pt x="454" y="1046"/>
                    </a:lnTo>
                    <a:lnTo>
                      <a:pt x="473" y="1059"/>
                    </a:lnTo>
                    <a:lnTo>
                      <a:pt x="494" y="1049"/>
                    </a:lnTo>
                    <a:lnTo>
                      <a:pt x="485" y="1012"/>
                    </a:lnTo>
                    <a:lnTo>
                      <a:pt x="483" y="991"/>
                    </a:lnTo>
                    <a:lnTo>
                      <a:pt x="496" y="983"/>
                    </a:lnTo>
                    <a:lnTo>
                      <a:pt x="543" y="970"/>
                    </a:lnTo>
                    <a:lnTo>
                      <a:pt x="545" y="967"/>
                    </a:lnTo>
                    <a:lnTo>
                      <a:pt x="530" y="948"/>
                    </a:lnTo>
                    <a:lnTo>
                      <a:pt x="530" y="942"/>
                    </a:lnTo>
                    <a:lnTo>
                      <a:pt x="535" y="936"/>
                    </a:lnTo>
                    <a:lnTo>
                      <a:pt x="539" y="921"/>
                    </a:lnTo>
                    <a:lnTo>
                      <a:pt x="545" y="914"/>
                    </a:lnTo>
                    <a:lnTo>
                      <a:pt x="543" y="910"/>
                    </a:lnTo>
                    <a:lnTo>
                      <a:pt x="541" y="902"/>
                    </a:lnTo>
                    <a:lnTo>
                      <a:pt x="541" y="895"/>
                    </a:lnTo>
                    <a:lnTo>
                      <a:pt x="549" y="859"/>
                    </a:lnTo>
                    <a:lnTo>
                      <a:pt x="549" y="831"/>
                    </a:lnTo>
                    <a:lnTo>
                      <a:pt x="573" y="808"/>
                    </a:lnTo>
                    <a:lnTo>
                      <a:pt x="586" y="778"/>
                    </a:lnTo>
                    <a:lnTo>
                      <a:pt x="588" y="765"/>
                    </a:lnTo>
                    <a:lnTo>
                      <a:pt x="609" y="727"/>
                    </a:lnTo>
                    <a:lnTo>
                      <a:pt x="603" y="686"/>
                    </a:lnTo>
                    <a:lnTo>
                      <a:pt x="584" y="650"/>
                    </a:lnTo>
                    <a:lnTo>
                      <a:pt x="590" y="627"/>
                    </a:lnTo>
                    <a:lnTo>
                      <a:pt x="588" y="610"/>
                    </a:lnTo>
                    <a:lnTo>
                      <a:pt x="594" y="603"/>
                    </a:lnTo>
                    <a:lnTo>
                      <a:pt x="556" y="145"/>
                    </a:lnTo>
                    <a:lnTo>
                      <a:pt x="549" y="141"/>
                    </a:lnTo>
                    <a:lnTo>
                      <a:pt x="543" y="130"/>
                    </a:lnTo>
                    <a:lnTo>
                      <a:pt x="534" y="86"/>
                    </a:lnTo>
                    <a:lnTo>
                      <a:pt x="528" y="75"/>
                    </a:lnTo>
                    <a:lnTo>
                      <a:pt x="513" y="62"/>
                    </a:lnTo>
                    <a:lnTo>
                      <a:pt x="500" y="33"/>
                    </a:lnTo>
                    <a:lnTo>
                      <a:pt x="500" y="0"/>
                    </a:lnTo>
                    <a:close/>
                  </a:path>
                </a:pathLst>
              </a:custGeom>
              <a:solidFill>
                <a:schemeClr val="accent6">
                  <a:lumMod val="50000"/>
                </a:schemeClr>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48" name="Freeform 156"/>
              <p:cNvSpPr>
                <a:spLocks/>
              </p:cNvSpPr>
              <p:nvPr/>
            </p:nvSpPr>
            <p:spPr bwMode="auto">
              <a:xfrm>
                <a:off x="7119262" y="3522083"/>
                <a:ext cx="940550" cy="815041"/>
              </a:xfrm>
              <a:custGeom>
                <a:avLst/>
                <a:gdLst>
                  <a:gd name="T0" fmla="*/ 2147483647 w 1024"/>
                  <a:gd name="T1" fmla="*/ 2147483647 h 884"/>
                  <a:gd name="T2" fmla="*/ 2147483647 w 1024"/>
                  <a:gd name="T3" fmla="*/ 2147483647 h 884"/>
                  <a:gd name="T4" fmla="*/ 2147483647 w 1024"/>
                  <a:gd name="T5" fmla="*/ 2147483647 h 884"/>
                  <a:gd name="T6" fmla="*/ 2147483647 w 1024"/>
                  <a:gd name="T7" fmla="*/ 2147483647 h 884"/>
                  <a:gd name="T8" fmla="*/ 2147483647 w 1024"/>
                  <a:gd name="T9" fmla="*/ 2147483647 h 884"/>
                  <a:gd name="T10" fmla="*/ 2147483647 w 1024"/>
                  <a:gd name="T11" fmla="*/ 2147483647 h 884"/>
                  <a:gd name="T12" fmla="*/ 2147483647 w 1024"/>
                  <a:gd name="T13" fmla="*/ 2147483647 h 884"/>
                  <a:gd name="T14" fmla="*/ 2147483647 w 1024"/>
                  <a:gd name="T15" fmla="*/ 2147483647 h 884"/>
                  <a:gd name="T16" fmla="*/ 2147483647 w 1024"/>
                  <a:gd name="T17" fmla="*/ 2147483647 h 884"/>
                  <a:gd name="T18" fmla="*/ 2147483647 w 1024"/>
                  <a:gd name="T19" fmla="*/ 2147483647 h 884"/>
                  <a:gd name="T20" fmla="*/ 2147483647 w 1024"/>
                  <a:gd name="T21" fmla="*/ 2147483647 h 884"/>
                  <a:gd name="T22" fmla="*/ 2147483647 w 1024"/>
                  <a:gd name="T23" fmla="*/ 2147483647 h 884"/>
                  <a:gd name="T24" fmla="*/ 2147483647 w 1024"/>
                  <a:gd name="T25" fmla="*/ 2147483647 h 884"/>
                  <a:gd name="T26" fmla="*/ 2147483647 w 1024"/>
                  <a:gd name="T27" fmla="*/ 2147483647 h 884"/>
                  <a:gd name="T28" fmla="*/ 2147483647 w 1024"/>
                  <a:gd name="T29" fmla="*/ 2147483647 h 884"/>
                  <a:gd name="T30" fmla="*/ 2147483647 w 1024"/>
                  <a:gd name="T31" fmla="*/ 2147483647 h 884"/>
                  <a:gd name="T32" fmla="*/ 2147483647 w 1024"/>
                  <a:gd name="T33" fmla="*/ 2147483647 h 884"/>
                  <a:gd name="T34" fmla="*/ 2147483647 w 1024"/>
                  <a:gd name="T35" fmla="*/ 2147483647 h 884"/>
                  <a:gd name="T36" fmla="*/ 2147483647 w 1024"/>
                  <a:gd name="T37" fmla="*/ 2147483647 h 884"/>
                  <a:gd name="T38" fmla="*/ 2147483647 w 1024"/>
                  <a:gd name="T39" fmla="*/ 2147483647 h 884"/>
                  <a:gd name="T40" fmla="*/ 2147483647 w 1024"/>
                  <a:gd name="T41" fmla="*/ 2147483647 h 884"/>
                  <a:gd name="T42" fmla="*/ 2147483647 w 1024"/>
                  <a:gd name="T43" fmla="*/ 2147483647 h 884"/>
                  <a:gd name="T44" fmla="*/ 2147483647 w 1024"/>
                  <a:gd name="T45" fmla="*/ 2147483647 h 884"/>
                  <a:gd name="T46" fmla="*/ 2147483647 w 1024"/>
                  <a:gd name="T47" fmla="*/ 2147483647 h 884"/>
                  <a:gd name="T48" fmla="*/ 2147483647 w 1024"/>
                  <a:gd name="T49" fmla="*/ 2147483647 h 884"/>
                  <a:gd name="T50" fmla="*/ 2147483647 w 1024"/>
                  <a:gd name="T51" fmla="*/ 2147483647 h 884"/>
                  <a:gd name="T52" fmla="*/ 2147483647 w 1024"/>
                  <a:gd name="T53" fmla="*/ 2147483647 h 884"/>
                  <a:gd name="T54" fmla="*/ 2147483647 w 1024"/>
                  <a:gd name="T55" fmla="*/ 2147483647 h 884"/>
                  <a:gd name="T56" fmla="*/ 0 w 1024"/>
                  <a:gd name="T57" fmla="*/ 2147483647 h 884"/>
                  <a:gd name="T58" fmla="*/ 2147483647 w 1024"/>
                  <a:gd name="T59" fmla="*/ 2147483647 h 884"/>
                  <a:gd name="T60" fmla="*/ 2147483647 w 1024"/>
                  <a:gd name="T61" fmla="*/ 2147483647 h 884"/>
                  <a:gd name="T62" fmla="*/ 2147483647 w 1024"/>
                  <a:gd name="T63" fmla="*/ 2147483647 h 884"/>
                  <a:gd name="T64" fmla="*/ 2147483647 w 1024"/>
                  <a:gd name="T65" fmla="*/ 2147483647 h 884"/>
                  <a:gd name="T66" fmla="*/ 2147483647 w 1024"/>
                  <a:gd name="T67" fmla="*/ 2147483647 h 884"/>
                  <a:gd name="T68" fmla="*/ 2147483647 w 1024"/>
                  <a:gd name="T69" fmla="*/ 2147483647 h 884"/>
                  <a:gd name="T70" fmla="*/ 2147483647 w 1024"/>
                  <a:gd name="T71" fmla="*/ 2147483647 h 884"/>
                  <a:gd name="T72" fmla="*/ 2147483647 w 1024"/>
                  <a:gd name="T73" fmla="*/ 2147483647 h 884"/>
                  <a:gd name="T74" fmla="*/ 2147483647 w 1024"/>
                  <a:gd name="T75" fmla="*/ 2147483647 h 8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24" h="884">
                    <a:moveTo>
                      <a:pt x="176" y="814"/>
                    </a:moveTo>
                    <a:lnTo>
                      <a:pt x="861" y="784"/>
                    </a:lnTo>
                    <a:lnTo>
                      <a:pt x="858" y="792"/>
                    </a:lnTo>
                    <a:lnTo>
                      <a:pt x="873" y="801"/>
                    </a:lnTo>
                    <a:lnTo>
                      <a:pt x="878" y="818"/>
                    </a:lnTo>
                    <a:lnTo>
                      <a:pt x="877" y="833"/>
                    </a:lnTo>
                    <a:lnTo>
                      <a:pt x="854" y="850"/>
                    </a:lnTo>
                    <a:lnTo>
                      <a:pt x="837" y="871"/>
                    </a:lnTo>
                    <a:lnTo>
                      <a:pt x="835" y="884"/>
                    </a:lnTo>
                    <a:lnTo>
                      <a:pt x="939" y="877"/>
                    </a:lnTo>
                    <a:lnTo>
                      <a:pt x="946" y="848"/>
                    </a:lnTo>
                    <a:lnTo>
                      <a:pt x="944" y="837"/>
                    </a:lnTo>
                    <a:lnTo>
                      <a:pt x="952" y="805"/>
                    </a:lnTo>
                    <a:lnTo>
                      <a:pt x="963" y="777"/>
                    </a:lnTo>
                    <a:lnTo>
                      <a:pt x="973" y="763"/>
                    </a:lnTo>
                    <a:lnTo>
                      <a:pt x="991" y="754"/>
                    </a:lnTo>
                    <a:lnTo>
                      <a:pt x="999" y="760"/>
                    </a:lnTo>
                    <a:lnTo>
                      <a:pt x="1008" y="754"/>
                    </a:lnTo>
                    <a:lnTo>
                      <a:pt x="1024" y="705"/>
                    </a:lnTo>
                    <a:lnTo>
                      <a:pt x="1018" y="686"/>
                    </a:lnTo>
                    <a:lnTo>
                      <a:pt x="1010" y="681"/>
                    </a:lnTo>
                    <a:lnTo>
                      <a:pt x="1005" y="679"/>
                    </a:lnTo>
                    <a:lnTo>
                      <a:pt x="1003" y="675"/>
                    </a:lnTo>
                    <a:lnTo>
                      <a:pt x="999" y="671"/>
                    </a:lnTo>
                    <a:lnTo>
                      <a:pt x="990" y="671"/>
                    </a:lnTo>
                    <a:lnTo>
                      <a:pt x="988" y="679"/>
                    </a:lnTo>
                    <a:lnTo>
                      <a:pt x="982" y="681"/>
                    </a:lnTo>
                    <a:lnTo>
                      <a:pt x="952" y="628"/>
                    </a:lnTo>
                    <a:lnTo>
                      <a:pt x="952" y="620"/>
                    </a:lnTo>
                    <a:lnTo>
                      <a:pt x="963" y="609"/>
                    </a:lnTo>
                    <a:lnTo>
                      <a:pt x="963" y="601"/>
                    </a:lnTo>
                    <a:lnTo>
                      <a:pt x="950" y="584"/>
                    </a:lnTo>
                    <a:lnTo>
                      <a:pt x="942" y="550"/>
                    </a:lnTo>
                    <a:lnTo>
                      <a:pt x="899" y="513"/>
                    </a:lnTo>
                    <a:lnTo>
                      <a:pt x="877" y="505"/>
                    </a:lnTo>
                    <a:lnTo>
                      <a:pt x="835" y="479"/>
                    </a:lnTo>
                    <a:lnTo>
                      <a:pt x="809" y="454"/>
                    </a:lnTo>
                    <a:lnTo>
                      <a:pt x="801" y="432"/>
                    </a:lnTo>
                    <a:lnTo>
                      <a:pt x="805" y="420"/>
                    </a:lnTo>
                    <a:lnTo>
                      <a:pt x="831" y="388"/>
                    </a:lnTo>
                    <a:lnTo>
                      <a:pt x="829" y="362"/>
                    </a:lnTo>
                    <a:lnTo>
                      <a:pt x="837" y="337"/>
                    </a:lnTo>
                    <a:lnTo>
                      <a:pt x="831" y="324"/>
                    </a:lnTo>
                    <a:lnTo>
                      <a:pt x="794" y="307"/>
                    </a:lnTo>
                    <a:lnTo>
                      <a:pt x="782" y="313"/>
                    </a:lnTo>
                    <a:lnTo>
                      <a:pt x="769" y="326"/>
                    </a:lnTo>
                    <a:lnTo>
                      <a:pt x="762" y="320"/>
                    </a:lnTo>
                    <a:lnTo>
                      <a:pt x="735" y="251"/>
                    </a:lnTo>
                    <a:lnTo>
                      <a:pt x="724" y="239"/>
                    </a:lnTo>
                    <a:lnTo>
                      <a:pt x="681" y="204"/>
                    </a:lnTo>
                    <a:lnTo>
                      <a:pt x="635" y="153"/>
                    </a:lnTo>
                    <a:lnTo>
                      <a:pt x="633" y="140"/>
                    </a:lnTo>
                    <a:lnTo>
                      <a:pt x="622" y="107"/>
                    </a:lnTo>
                    <a:lnTo>
                      <a:pt x="620" y="72"/>
                    </a:lnTo>
                    <a:lnTo>
                      <a:pt x="628" y="51"/>
                    </a:lnTo>
                    <a:lnTo>
                      <a:pt x="628" y="43"/>
                    </a:lnTo>
                    <a:lnTo>
                      <a:pt x="583" y="0"/>
                    </a:lnTo>
                    <a:lnTo>
                      <a:pt x="0" y="17"/>
                    </a:lnTo>
                    <a:lnTo>
                      <a:pt x="10" y="34"/>
                    </a:lnTo>
                    <a:lnTo>
                      <a:pt x="25" y="49"/>
                    </a:lnTo>
                    <a:lnTo>
                      <a:pt x="30" y="75"/>
                    </a:lnTo>
                    <a:lnTo>
                      <a:pt x="51" y="100"/>
                    </a:lnTo>
                    <a:lnTo>
                      <a:pt x="61" y="106"/>
                    </a:lnTo>
                    <a:lnTo>
                      <a:pt x="55" y="126"/>
                    </a:lnTo>
                    <a:lnTo>
                      <a:pt x="59" y="132"/>
                    </a:lnTo>
                    <a:lnTo>
                      <a:pt x="123" y="181"/>
                    </a:lnTo>
                    <a:lnTo>
                      <a:pt x="102" y="204"/>
                    </a:lnTo>
                    <a:lnTo>
                      <a:pt x="98" y="228"/>
                    </a:lnTo>
                    <a:lnTo>
                      <a:pt x="108" y="241"/>
                    </a:lnTo>
                    <a:lnTo>
                      <a:pt x="125" y="249"/>
                    </a:lnTo>
                    <a:lnTo>
                      <a:pt x="134" y="281"/>
                    </a:lnTo>
                    <a:lnTo>
                      <a:pt x="149" y="292"/>
                    </a:lnTo>
                    <a:lnTo>
                      <a:pt x="164" y="294"/>
                    </a:lnTo>
                    <a:lnTo>
                      <a:pt x="170" y="300"/>
                    </a:lnTo>
                    <a:lnTo>
                      <a:pt x="176" y="716"/>
                    </a:lnTo>
                    <a:lnTo>
                      <a:pt x="176" y="814"/>
                    </a:lnTo>
                    <a:close/>
                  </a:path>
                </a:pathLst>
              </a:custGeom>
              <a:solidFill>
                <a:schemeClr val="bg1">
                  <a:lumMod val="75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49" name="Freeform 158"/>
              <p:cNvSpPr>
                <a:spLocks/>
              </p:cNvSpPr>
              <p:nvPr/>
            </p:nvSpPr>
            <p:spPr bwMode="auto">
              <a:xfrm>
                <a:off x="7278861" y="4244154"/>
                <a:ext cx="703476" cy="643045"/>
              </a:xfrm>
              <a:custGeom>
                <a:avLst/>
                <a:gdLst>
                  <a:gd name="T0" fmla="*/ 0 w 763"/>
                  <a:gd name="T1" fmla="*/ 2147483647 h 699"/>
                  <a:gd name="T2" fmla="*/ 2147483647 w 763"/>
                  <a:gd name="T3" fmla="*/ 0 h 699"/>
                  <a:gd name="T4" fmla="*/ 2147483647 w 763"/>
                  <a:gd name="T5" fmla="*/ 2147483647 h 699"/>
                  <a:gd name="T6" fmla="*/ 2147483647 w 763"/>
                  <a:gd name="T7" fmla="*/ 2147483647 h 699"/>
                  <a:gd name="T8" fmla="*/ 2147483647 w 763"/>
                  <a:gd name="T9" fmla="*/ 2147483647 h 699"/>
                  <a:gd name="T10" fmla="*/ 2147483647 w 763"/>
                  <a:gd name="T11" fmla="*/ 2147483647 h 699"/>
                  <a:gd name="T12" fmla="*/ 2147483647 w 763"/>
                  <a:gd name="T13" fmla="*/ 2147483647 h 699"/>
                  <a:gd name="T14" fmla="*/ 2147483647 w 763"/>
                  <a:gd name="T15" fmla="*/ 2147483647 h 699"/>
                  <a:gd name="T16" fmla="*/ 2147483647 w 763"/>
                  <a:gd name="T17" fmla="*/ 2147483647 h 699"/>
                  <a:gd name="T18" fmla="*/ 2147483647 w 763"/>
                  <a:gd name="T19" fmla="*/ 2147483647 h 699"/>
                  <a:gd name="T20" fmla="*/ 2147483647 w 763"/>
                  <a:gd name="T21" fmla="*/ 2147483647 h 699"/>
                  <a:gd name="T22" fmla="*/ 2147483647 w 763"/>
                  <a:gd name="T23" fmla="*/ 2147483647 h 699"/>
                  <a:gd name="T24" fmla="*/ 2147483647 w 763"/>
                  <a:gd name="T25" fmla="*/ 2147483647 h 699"/>
                  <a:gd name="T26" fmla="*/ 2147483647 w 763"/>
                  <a:gd name="T27" fmla="*/ 2147483647 h 699"/>
                  <a:gd name="T28" fmla="*/ 2147483647 w 763"/>
                  <a:gd name="T29" fmla="*/ 2147483647 h 699"/>
                  <a:gd name="T30" fmla="*/ 2147483647 w 763"/>
                  <a:gd name="T31" fmla="*/ 2147483647 h 699"/>
                  <a:gd name="T32" fmla="*/ 2147483647 w 763"/>
                  <a:gd name="T33" fmla="*/ 2147483647 h 699"/>
                  <a:gd name="T34" fmla="*/ 2147483647 w 763"/>
                  <a:gd name="T35" fmla="*/ 2147483647 h 699"/>
                  <a:gd name="T36" fmla="*/ 2147483647 w 763"/>
                  <a:gd name="T37" fmla="*/ 2147483647 h 699"/>
                  <a:gd name="T38" fmla="*/ 2147483647 w 763"/>
                  <a:gd name="T39" fmla="*/ 2147483647 h 699"/>
                  <a:gd name="T40" fmla="*/ 2147483647 w 763"/>
                  <a:gd name="T41" fmla="*/ 2147483647 h 699"/>
                  <a:gd name="T42" fmla="*/ 2147483647 w 763"/>
                  <a:gd name="T43" fmla="*/ 2147483647 h 699"/>
                  <a:gd name="T44" fmla="*/ 2147483647 w 763"/>
                  <a:gd name="T45" fmla="*/ 2147483647 h 699"/>
                  <a:gd name="T46" fmla="*/ 2147483647 w 763"/>
                  <a:gd name="T47" fmla="*/ 2147483647 h 699"/>
                  <a:gd name="T48" fmla="*/ 2147483647 w 763"/>
                  <a:gd name="T49" fmla="*/ 2147483647 h 699"/>
                  <a:gd name="T50" fmla="*/ 2147483647 w 763"/>
                  <a:gd name="T51" fmla="*/ 2147483647 h 699"/>
                  <a:gd name="T52" fmla="*/ 2147483647 w 763"/>
                  <a:gd name="T53" fmla="*/ 2147483647 h 699"/>
                  <a:gd name="T54" fmla="*/ 2147483647 w 763"/>
                  <a:gd name="T55" fmla="*/ 2147483647 h 699"/>
                  <a:gd name="T56" fmla="*/ 2147483647 w 763"/>
                  <a:gd name="T57" fmla="*/ 2147483647 h 699"/>
                  <a:gd name="T58" fmla="*/ 2147483647 w 763"/>
                  <a:gd name="T59" fmla="*/ 2147483647 h 699"/>
                  <a:gd name="T60" fmla="*/ 2147483647 w 763"/>
                  <a:gd name="T61" fmla="*/ 2147483647 h 699"/>
                  <a:gd name="T62" fmla="*/ 2147483647 w 763"/>
                  <a:gd name="T63" fmla="*/ 2147483647 h 699"/>
                  <a:gd name="T64" fmla="*/ 2147483647 w 763"/>
                  <a:gd name="T65" fmla="*/ 2147483647 h 699"/>
                  <a:gd name="T66" fmla="*/ 2147483647 w 763"/>
                  <a:gd name="T67" fmla="*/ 2147483647 h 699"/>
                  <a:gd name="T68" fmla="*/ 2147483647 w 763"/>
                  <a:gd name="T69" fmla="*/ 2147483647 h 699"/>
                  <a:gd name="T70" fmla="*/ 2147483647 w 763"/>
                  <a:gd name="T71" fmla="*/ 2147483647 h 699"/>
                  <a:gd name="T72" fmla="*/ 2147483647 w 763"/>
                  <a:gd name="T73" fmla="*/ 2147483647 h 699"/>
                  <a:gd name="T74" fmla="*/ 2147483647 w 763"/>
                  <a:gd name="T75" fmla="*/ 2147483647 h 699"/>
                  <a:gd name="T76" fmla="*/ 2147483647 w 763"/>
                  <a:gd name="T77" fmla="*/ 2147483647 h 699"/>
                  <a:gd name="T78" fmla="*/ 2147483647 w 763"/>
                  <a:gd name="T79" fmla="*/ 2147483647 h 699"/>
                  <a:gd name="T80" fmla="*/ 2147483647 w 763"/>
                  <a:gd name="T81" fmla="*/ 2147483647 h 699"/>
                  <a:gd name="T82" fmla="*/ 2147483647 w 763"/>
                  <a:gd name="T83" fmla="*/ 2147483647 h 699"/>
                  <a:gd name="T84" fmla="*/ 2147483647 w 763"/>
                  <a:gd name="T85" fmla="*/ 2147483647 h 699"/>
                  <a:gd name="T86" fmla="*/ 2147483647 w 763"/>
                  <a:gd name="T87" fmla="*/ 2147483647 h 699"/>
                  <a:gd name="T88" fmla="*/ 2147483647 w 763"/>
                  <a:gd name="T89" fmla="*/ 2147483647 h 699"/>
                  <a:gd name="T90" fmla="*/ 2147483647 w 763"/>
                  <a:gd name="T91" fmla="*/ 2147483647 h 699"/>
                  <a:gd name="T92" fmla="*/ 2147483647 w 763"/>
                  <a:gd name="T93" fmla="*/ 2147483647 h 699"/>
                  <a:gd name="T94" fmla="*/ 2147483647 w 763"/>
                  <a:gd name="T95" fmla="*/ 2147483647 h 699"/>
                  <a:gd name="T96" fmla="*/ 0 w 763"/>
                  <a:gd name="T97" fmla="*/ 2147483647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63" h="699">
                    <a:moveTo>
                      <a:pt x="0" y="30"/>
                    </a:moveTo>
                    <a:lnTo>
                      <a:pt x="685" y="0"/>
                    </a:lnTo>
                    <a:lnTo>
                      <a:pt x="682" y="8"/>
                    </a:lnTo>
                    <a:lnTo>
                      <a:pt x="697" y="17"/>
                    </a:lnTo>
                    <a:lnTo>
                      <a:pt x="702" y="34"/>
                    </a:lnTo>
                    <a:lnTo>
                      <a:pt x="701" y="49"/>
                    </a:lnTo>
                    <a:lnTo>
                      <a:pt x="678" y="66"/>
                    </a:lnTo>
                    <a:lnTo>
                      <a:pt x="661" y="87"/>
                    </a:lnTo>
                    <a:lnTo>
                      <a:pt x="659" y="100"/>
                    </a:lnTo>
                    <a:lnTo>
                      <a:pt x="763" y="93"/>
                    </a:lnTo>
                    <a:lnTo>
                      <a:pt x="757" y="102"/>
                    </a:lnTo>
                    <a:lnTo>
                      <a:pt x="761" y="111"/>
                    </a:lnTo>
                    <a:lnTo>
                      <a:pt x="753" y="128"/>
                    </a:lnTo>
                    <a:lnTo>
                      <a:pt x="734" y="149"/>
                    </a:lnTo>
                    <a:lnTo>
                      <a:pt x="727" y="189"/>
                    </a:lnTo>
                    <a:lnTo>
                      <a:pt x="708" y="213"/>
                    </a:lnTo>
                    <a:lnTo>
                      <a:pt x="710" y="241"/>
                    </a:lnTo>
                    <a:lnTo>
                      <a:pt x="708" y="273"/>
                    </a:lnTo>
                    <a:lnTo>
                      <a:pt x="702" y="277"/>
                    </a:lnTo>
                    <a:lnTo>
                      <a:pt x="685" y="292"/>
                    </a:lnTo>
                    <a:lnTo>
                      <a:pt x="685" y="302"/>
                    </a:lnTo>
                    <a:lnTo>
                      <a:pt x="655" y="330"/>
                    </a:lnTo>
                    <a:lnTo>
                      <a:pt x="644" y="358"/>
                    </a:lnTo>
                    <a:lnTo>
                      <a:pt x="648" y="390"/>
                    </a:lnTo>
                    <a:lnTo>
                      <a:pt x="642" y="407"/>
                    </a:lnTo>
                    <a:lnTo>
                      <a:pt x="614" y="424"/>
                    </a:lnTo>
                    <a:lnTo>
                      <a:pt x="595" y="453"/>
                    </a:lnTo>
                    <a:lnTo>
                      <a:pt x="587" y="460"/>
                    </a:lnTo>
                    <a:lnTo>
                      <a:pt x="587" y="486"/>
                    </a:lnTo>
                    <a:lnTo>
                      <a:pt x="572" y="503"/>
                    </a:lnTo>
                    <a:lnTo>
                      <a:pt x="572" y="522"/>
                    </a:lnTo>
                    <a:lnTo>
                      <a:pt x="565" y="549"/>
                    </a:lnTo>
                    <a:lnTo>
                      <a:pt x="548" y="573"/>
                    </a:lnTo>
                    <a:lnTo>
                      <a:pt x="555" y="603"/>
                    </a:lnTo>
                    <a:lnTo>
                      <a:pt x="569" y="618"/>
                    </a:lnTo>
                    <a:lnTo>
                      <a:pt x="570" y="639"/>
                    </a:lnTo>
                    <a:lnTo>
                      <a:pt x="576" y="645"/>
                    </a:lnTo>
                    <a:lnTo>
                      <a:pt x="576" y="652"/>
                    </a:lnTo>
                    <a:lnTo>
                      <a:pt x="567" y="658"/>
                    </a:lnTo>
                    <a:lnTo>
                      <a:pt x="565" y="675"/>
                    </a:lnTo>
                    <a:lnTo>
                      <a:pt x="565" y="686"/>
                    </a:lnTo>
                    <a:lnTo>
                      <a:pt x="99" y="699"/>
                    </a:lnTo>
                    <a:lnTo>
                      <a:pt x="99" y="596"/>
                    </a:lnTo>
                    <a:lnTo>
                      <a:pt x="75" y="590"/>
                    </a:lnTo>
                    <a:lnTo>
                      <a:pt x="54" y="600"/>
                    </a:lnTo>
                    <a:lnTo>
                      <a:pt x="47" y="598"/>
                    </a:lnTo>
                    <a:lnTo>
                      <a:pt x="22" y="581"/>
                    </a:lnTo>
                    <a:lnTo>
                      <a:pt x="28" y="241"/>
                    </a:lnTo>
                    <a:lnTo>
                      <a:pt x="0" y="30"/>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50" name="Freeform 160"/>
              <p:cNvSpPr>
                <a:spLocks/>
              </p:cNvSpPr>
              <p:nvPr/>
            </p:nvSpPr>
            <p:spPr bwMode="auto">
              <a:xfrm>
                <a:off x="7370282" y="4876352"/>
                <a:ext cx="802645" cy="694179"/>
              </a:xfrm>
              <a:custGeom>
                <a:avLst/>
                <a:gdLst>
                  <a:gd name="T0" fmla="*/ 2147483647 w 869"/>
                  <a:gd name="T1" fmla="*/ 2147483647 h 754"/>
                  <a:gd name="T2" fmla="*/ 2147483647 w 869"/>
                  <a:gd name="T3" fmla="*/ 2147483647 h 754"/>
                  <a:gd name="T4" fmla="*/ 2147483647 w 869"/>
                  <a:gd name="T5" fmla="*/ 2147483647 h 754"/>
                  <a:gd name="T6" fmla="*/ 2147483647 w 869"/>
                  <a:gd name="T7" fmla="*/ 2147483647 h 754"/>
                  <a:gd name="T8" fmla="*/ 2147483647 w 869"/>
                  <a:gd name="T9" fmla="*/ 2147483647 h 754"/>
                  <a:gd name="T10" fmla="*/ 2147483647 w 869"/>
                  <a:gd name="T11" fmla="*/ 2147483647 h 754"/>
                  <a:gd name="T12" fmla="*/ 2147483647 w 869"/>
                  <a:gd name="T13" fmla="*/ 2147483647 h 754"/>
                  <a:gd name="T14" fmla="*/ 2147483647 w 869"/>
                  <a:gd name="T15" fmla="*/ 2147483647 h 754"/>
                  <a:gd name="T16" fmla="*/ 2147483647 w 869"/>
                  <a:gd name="T17" fmla="*/ 2147483647 h 754"/>
                  <a:gd name="T18" fmla="*/ 2147483647 w 869"/>
                  <a:gd name="T19" fmla="*/ 2147483647 h 754"/>
                  <a:gd name="T20" fmla="*/ 2147483647 w 869"/>
                  <a:gd name="T21" fmla="*/ 2147483647 h 754"/>
                  <a:gd name="T22" fmla="*/ 2147483647 w 869"/>
                  <a:gd name="T23" fmla="*/ 2147483647 h 754"/>
                  <a:gd name="T24" fmla="*/ 2147483647 w 869"/>
                  <a:gd name="T25" fmla="*/ 2147483647 h 754"/>
                  <a:gd name="T26" fmla="*/ 2147483647 w 869"/>
                  <a:gd name="T27" fmla="*/ 2147483647 h 754"/>
                  <a:gd name="T28" fmla="*/ 2147483647 w 869"/>
                  <a:gd name="T29" fmla="*/ 2147483647 h 754"/>
                  <a:gd name="T30" fmla="*/ 2147483647 w 869"/>
                  <a:gd name="T31" fmla="*/ 2147483647 h 754"/>
                  <a:gd name="T32" fmla="*/ 2147483647 w 869"/>
                  <a:gd name="T33" fmla="*/ 2147483647 h 754"/>
                  <a:gd name="T34" fmla="*/ 2147483647 w 869"/>
                  <a:gd name="T35" fmla="*/ 2147483647 h 754"/>
                  <a:gd name="T36" fmla="*/ 2147483647 w 869"/>
                  <a:gd name="T37" fmla="*/ 2147483647 h 754"/>
                  <a:gd name="T38" fmla="*/ 2147483647 w 869"/>
                  <a:gd name="T39" fmla="*/ 2147483647 h 754"/>
                  <a:gd name="T40" fmla="*/ 2147483647 w 869"/>
                  <a:gd name="T41" fmla="*/ 2147483647 h 754"/>
                  <a:gd name="T42" fmla="*/ 2147483647 w 869"/>
                  <a:gd name="T43" fmla="*/ 2147483647 h 754"/>
                  <a:gd name="T44" fmla="*/ 2147483647 w 869"/>
                  <a:gd name="T45" fmla="*/ 2147483647 h 754"/>
                  <a:gd name="T46" fmla="*/ 2147483647 w 869"/>
                  <a:gd name="T47" fmla="*/ 2147483647 h 754"/>
                  <a:gd name="T48" fmla="*/ 2147483647 w 869"/>
                  <a:gd name="T49" fmla="*/ 2147483647 h 754"/>
                  <a:gd name="T50" fmla="*/ 2147483647 w 869"/>
                  <a:gd name="T51" fmla="*/ 2147483647 h 754"/>
                  <a:gd name="T52" fmla="*/ 2147483647 w 869"/>
                  <a:gd name="T53" fmla="*/ 2147483647 h 754"/>
                  <a:gd name="T54" fmla="*/ 2147483647 w 869"/>
                  <a:gd name="T55" fmla="*/ 2147483647 h 754"/>
                  <a:gd name="T56" fmla="*/ 2147483647 w 869"/>
                  <a:gd name="T57" fmla="*/ 2147483647 h 754"/>
                  <a:gd name="T58" fmla="*/ 2147483647 w 869"/>
                  <a:gd name="T59" fmla="*/ 2147483647 h 754"/>
                  <a:gd name="T60" fmla="*/ 2147483647 w 869"/>
                  <a:gd name="T61" fmla="*/ 2147483647 h 754"/>
                  <a:gd name="T62" fmla="*/ 2147483647 w 869"/>
                  <a:gd name="T63" fmla="*/ 2147483647 h 754"/>
                  <a:gd name="T64" fmla="*/ 2147483647 w 869"/>
                  <a:gd name="T65" fmla="*/ 2147483647 h 754"/>
                  <a:gd name="T66" fmla="*/ 2147483647 w 869"/>
                  <a:gd name="T67" fmla="*/ 2147483647 h 754"/>
                  <a:gd name="T68" fmla="*/ 2147483647 w 869"/>
                  <a:gd name="T69" fmla="*/ 2147483647 h 754"/>
                  <a:gd name="T70" fmla="*/ 2147483647 w 869"/>
                  <a:gd name="T71" fmla="*/ 2147483647 h 754"/>
                  <a:gd name="T72" fmla="*/ 2147483647 w 869"/>
                  <a:gd name="T73" fmla="*/ 2147483647 h 754"/>
                  <a:gd name="T74" fmla="*/ 2147483647 w 869"/>
                  <a:gd name="T75" fmla="*/ 2147483647 h 754"/>
                  <a:gd name="T76" fmla="*/ 2147483647 w 869"/>
                  <a:gd name="T77" fmla="*/ 2147483647 h 754"/>
                  <a:gd name="T78" fmla="*/ 2147483647 w 869"/>
                  <a:gd name="T79" fmla="*/ 2147483647 h 754"/>
                  <a:gd name="T80" fmla="*/ 2147483647 w 869"/>
                  <a:gd name="T81" fmla="*/ 2147483647 h 754"/>
                  <a:gd name="T82" fmla="*/ 2147483647 w 869"/>
                  <a:gd name="T83" fmla="*/ 2147483647 h 7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9" h="754">
                    <a:moveTo>
                      <a:pt x="0" y="13"/>
                    </a:moveTo>
                    <a:lnTo>
                      <a:pt x="466" y="0"/>
                    </a:lnTo>
                    <a:lnTo>
                      <a:pt x="466" y="15"/>
                    </a:lnTo>
                    <a:lnTo>
                      <a:pt x="485" y="55"/>
                    </a:lnTo>
                    <a:lnTo>
                      <a:pt x="488" y="91"/>
                    </a:lnTo>
                    <a:lnTo>
                      <a:pt x="498" y="111"/>
                    </a:lnTo>
                    <a:lnTo>
                      <a:pt x="507" y="121"/>
                    </a:lnTo>
                    <a:lnTo>
                      <a:pt x="509" y="140"/>
                    </a:lnTo>
                    <a:lnTo>
                      <a:pt x="488" y="151"/>
                    </a:lnTo>
                    <a:lnTo>
                      <a:pt x="483" y="159"/>
                    </a:lnTo>
                    <a:lnTo>
                      <a:pt x="473" y="198"/>
                    </a:lnTo>
                    <a:lnTo>
                      <a:pt x="443" y="245"/>
                    </a:lnTo>
                    <a:lnTo>
                      <a:pt x="417" y="326"/>
                    </a:lnTo>
                    <a:lnTo>
                      <a:pt x="413" y="387"/>
                    </a:lnTo>
                    <a:lnTo>
                      <a:pt x="715" y="373"/>
                    </a:lnTo>
                    <a:lnTo>
                      <a:pt x="722" y="383"/>
                    </a:lnTo>
                    <a:lnTo>
                      <a:pt x="715" y="413"/>
                    </a:lnTo>
                    <a:lnTo>
                      <a:pt x="715" y="455"/>
                    </a:lnTo>
                    <a:lnTo>
                      <a:pt x="747" y="487"/>
                    </a:lnTo>
                    <a:lnTo>
                      <a:pt x="754" y="522"/>
                    </a:lnTo>
                    <a:lnTo>
                      <a:pt x="711" y="513"/>
                    </a:lnTo>
                    <a:lnTo>
                      <a:pt x="671" y="496"/>
                    </a:lnTo>
                    <a:lnTo>
                      <a:pt x="662" y="494"/>
                    </a:lnTo>
                    <a:lnTo>
                      <a:pt x="651" y="500"/>
                    </a:lnTo>
                    <a:lnTo>
                      <a:pt x="622" y="526"/>
                    </a:lnTo>
                    <a:lnTo>
                      <a:pt x="620" y="539"/>
                    </a:lnTo>
                    <a:lnTo>
                      <a:pt x="632" y="554"/>
                    </a:lnTo>
                    <a:lnTo>
                      <a:pt x="647" y="558"/>
                    </a:lnTo>
                    <a:lnTo>
                      <a:pt x="681" y="556"/>
                    </a:lnTo>
                    <a:lnTo>
                      <a:pt x="700" y="543"/>
                    </a:lnTo>
                    <a:lnTo>
                      <a:pt x="711" y="537"/>
                    </a:lnTo>
                    <a:lnTo>
                      <a:pt x="730" y="537"/>
                    </a:lnTo>
                    <a:lnTo>
                      <a:pt x="739" y="536"/>
                    </a:lnTo>
                    <a:lnTo>
                      <a:pt x="741" y="543"/>
                    </a:lnTo>
                    <a:lnTo>
                      <a:pt x="737" y="551"/>
                    </a:lnTo>
                    <a:lnTo>
                      <a:pt x="724" y="562"/>
                    </a:lnTo>
                    <a:lnTo>
                      <a:pt x="728" y="573"/>
                    </a:lnTo>
                    <a:lnTo>
                      <a:pt x="739" y="581"/>
                    </a:lnTo>
                    <a:lnTo>
                      <a:pt x="749" y="583"/>
                    </a:lnTo>
                    <a:lnTo>
                      <a:pt x="756" y="575"/>
                    </a:lnTo>
                    <a:lnTo>
                      <a:pt x="769" y="551"/>
                    </a:lnTo>
                    <a:lnTo>
                      <a:pt x="803" y="537"/>
                    </a:lnTo>
                    <a:lnTo>
                      <a:pt x="814" y="532"/>
                    </a:lnTo>
                    <a:lnTo>
                      <a:pt x="822" y="532"/>
                    </a:lnTo>
                    <a:lnTo>
                      <a:pt x="830" y="543"/>
                    </a:lnTo>
                    <a:lnTo>
                      <a:pt x="826" y="556"/>
                    </a:lnTo>
                    <a:lnTo>
                      <a:pt x="830" y="564"/>
                    </a:lnTo>
                    <a:lnTo>
                      <a:pt x="828" y="573"/>
                    </a:lnTo>
                    <a:lnTo>
                      <a:pt x="813" y="585"/>
                    </a:lnTo>
                    <a:lnTo>
                      <a:pt x="790" y="617"/>
                    </a:lnTo>
                    <a:lnTo>
                      <a:pt x="764" y="634"/>
                    </a:lnTo>
                    <a:lnTo>
                      <a:pt x="762" y="652"/>
                    </a:lnTo>
                    <a:lnTo>
                      <a:pt x="771" y="666"/>
                    </a:lnTo>
                    <a:lnTo>
                      <a:pt x="805" y="686"/>
                    </a:lnTo>
                    <a:lnTo>
                      <a:pt x="862" y="709"/>
                    </a:lnTo>
                    <a:lnTo>
                      <a:pt x="869" y="718"/>
                    </a:lnTo>
                    <a:lnTo>
                      <a:pt x="863" y="732"/>
                    </a:lnTo>
                    <a:lnTo>
                      <a:pt x="850" y="735"/>
                    </a:lnTo>
                    <a:lnTo>
                      <a:pt x="807" y="754"/>
                    </a:lnTo>
                    <a:lnTo>
                      <a:pt x="803" y="718"/>
                    </a:lnTo>
                    <a:lnTo>
                      <a:pt x="777" y="707"/>
                    </a:lnTo>
                    <a:lnTo>
                      <a:pt x="728" y="686"/>
                    </a:lnTo>
                    <a:lnTo>
                      <a:pt x="722" y="671"/>
                    </a:lnTo>
                    <a:lnTo>
                      <a:pt x="713" y="664"/>
                    </a:lnTo>
                    <a:lnTo>
                      <a:pt x="700" y="671"/>
                    </a:lnTo>
                    <a:lnTo>
                      <a:pt x="692" y="707"/>
                    </a:lnTo>
                    <a:lnTo>
                      <a:pt x="696" y="711"/>
                    </a:lnTo>
                    <a:lnTo>
                      <a:pt x="698" y="718"/>
                    </a:lnTo>
                    <a:lnTo>
                      <a:pt x="671" y="737"/>
                    </a:lnTo>
                    <a:lnTo>
                      <a:pt x="662" y="734"/>
                    </a:lnTo>
                    <a:lnTo>
                      <a:pt x="647" y="715"/>
                    </a:lnTo>
                    <a:lnTo>
                      <a:pt x="639" y="713"/>
                    </a:lnTo>
                    <a:lnTo>
                      <a:pt x="624" y="718"/>
                    </a:lnTo>
                    <a:lnTo>
                      <a:pt x="617" y="711"/>
                    </a:lnTo>
                    <a:lnTo>
                      <a:pt x="609" y="713"/>
                    </a:lnTo>
                    <a:lnTo>
                      <a:pt x="586" y="737"/>
                    </a:lnTo>
                    <a:lnTo>
                      <a:pt x="560" y="739"/>
                    </a:lnTo>
                    <a:lnTo>
                      <a:pt x="551" y="732"/>
                    </a:lnTo>
                    <a:lnTo>
                      <a:pt x="524" y="726"/>
                    </a:lnTo>
                    <a:lnTo>
                      <a:pt x="483" y="677"/>
                    </a:lnTo>
                    <a:lnTo>
                      <a:pt x="460" y="671"/>
                    </a:lnTo>
                    <a:lnTo>
                      <a:pt x="438" y="662"/>
                    </a:lnTo>
                    <a:lnTo>
                      <a:pt x="428" y="647"/>
                    </a:lnTo>
                    <a:lnTo>
                      <a:pt x="422" y="647"/>
                    </a:lnTo>
                    <a:lnTo>
                      <a:pt x="421" y="643"/>
                    </a:lnTo>
                    <a:lnTo>
                      <a:pt x="419" y="641"/>
                    </a:lnTo>
                    <a:lnTo>
                      <a:pt x="421" y="632"/>
                    </a:lnTo>
                    <a:lnTo>
                      <a:pt x="411" y="628"/>
                    </a:lnTo>
                    <a:lnTo>
                      <a:pt x="406" y="632"/>
                    </a:lnTo>
                    <a:lnTo>
                      <a:pt x="387" y="628"/>
                    </a:lnTo>
                    <a:lnTo>
                      <a:pt x="383" y="626"/>
                    </a:lnTo>
                    <a:lnTo>
                      <a:pt x="379" y="613"/>
                    </a:lnTo>
                    <a:lnTo>
                      <a:pt x="368" y="613"/>
                    </a:lnTo>
                    <a:lnTo>
                      <a:pt x="338" y="641"/>
                    </a:lnTo>
                    <a:lnTo>
                      <a:pt x="353" y="658"/>
                    </a:lnTo>
                    <a:lnTo>
                      <a:pt x="345" y="664"/>
                    </a:lnTo>
                    <a:lnTo>
                      <a:pt x="296" y="666"/>
                    </a:lnTo>
                    <a:lnTo>
                      <a:pt x="210" y="651"/>
                    </a:lnTo>
                    <a:lnTo>
                      <a:pt x="161" y="632"/>
                    </a:lnTo>
                    <a:lnTo>
                      <a:pt x="47" y="649"/>
                    </a:lnTo>
                    <a:lnTo>
                      <a:pt x="40" y="641"/>
                    </a:lnTo>
                    <a:lnTo>
                      <a:pt x="36" y="628"/>
                    </a:lnTo>
                    <a:lnTo>
                      <a:pt x="42" y="622"/>
                    </a:lnTo>
                    <a:lnTo>
                      <a:pt x="46" y="611"/>
                    </a:lnTo>
                    <a:lnTo>
                      <a:pt x="59" y="598"/>
                    </a:lnTo>
                    <a:lnTo>
                      <a:pt x="74" y="556"/>
                    </a:lnTo>
                    <a:lnTo>
                      <a:pt x="61" y="537"/>
                    </a:lnTo>
                    <a:lnTo>
                      <a:pt x="61" y="524"/>
                    </a:lnTo>
                    <a:lnTo>
                      <a:pt x="64" y="515"/>
                    </a:lnTo>
                    <a:lnTo>
                      <a:pt x="63" y="504"/>
                    </a:lnTo>
                    <a:lnTo>
                      <a:pt x="66" y="479"/>
                    </a:lnTo>
                    <a:lnTo>
                      <a:pt x="80" y="470"/>
                    </a:lnTo>
                    <a:lnTo>
                      <a:pt x="87" y="453"/>
                    </a:lnTo>
                    <a:lnTo>
                      <a:pt x="93" y="417"/>
                    </a:lnTo>
                    <a:lnTo>
                      <a:pt x="93" y="396"/>
                    </a:lnTo>
                    <a:lnTo>
                      <a:pt x="87" y="366"/>
                    </a:lnTo>
                    <a:lnTo>
                      <a:pt x="74" y="345"/>
                    </a:lnTo>
                    <a:lnTo>
                      <a:pt x="68" y="340"/>
                    </a:lnTo>
                    <a:lnTo>
                      <a:pt x="72" y="328"/>
                    </a:lnTo>
                    <a:lnTo>
                      <a:pt x="66" y="321"/>
                    </a:lnTo>
                    <a:lnTo>
                      <a:pt x="57" y="302"/>
                    </a:lnTo>
                    <a:lnTo>
                      <a:pt x="46" y="294"/>
                    </a:lnTo>
                    <a:lnTo>
                      <a:pt x="44" y="287"/>
                    </a:lnTo>
                    <a:lnTo>
                      <a:pt x="49" y="266"/>
                    </a:lnTo>
                    <a:lnTo>
                      <a:pt x="36" y="240"/>
                    </a:lnTo>
                    <a:lnTo>
                      <a:pt x="14" y="219"/>
                    </a:lnTo>
                    <a:lnTo>
                      <a:pt x="6" y="206"/>
                    </a:lnTo>
                    <a:lnTo>
                      <a:pt x="0" y="13"/>
                    </a:lnTo>
                    <a:close/>
                  </a:path>
                </a:pathLst>
              </a:custGeom>
              <a:solidFill>
                <a:schemeClr val="accent6">
                  <a:lumMod val="50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51" name="Freeform 162"/>
              <p:cNvSpPr>
                <a:spLocks/>
              </p:cNvSpPr>
              <p:nvPr/>
            </p:nvSpPr>
            <p:spPr bwMode="auto">
              <a:xfrm>
                <a:off x="7753010" y="4492075"/>
                <a:ext cx="494293" cy="867724"/>
              </a:xfrm>
              <a:custGeom>
                <a:avLst/>
                <a:gdLst>
                  <a:gd name="T0" fmla="*/ 2147483647 w 539"/>
                  <a:gd name="T1" fmla="*/ 0 h 940"/>
                  <a:gd name="T2" fmla="*/ 2147483647 w 539"/>
                  <a:gd name="T3" fmla="*/ 2147483647 h 940"/>
                  <a:gd name="T4" fmla="*/ 2147483647 w 539"/>
                  <a:gd name="T5" fmla="*/ 2147483647 h 940"/>
                  <a:gd name="T6" fmla="*/ 2147483647 w 539"/>
                  <a:gd name="T7" fmla="*/ 2147483647 h 940"/>
                  <a:gd name="T8" fmla="*/ 2147483647 w 539"/>
                  <a:gd name="T9" fmla="*/ 2147483647 h 940"/>
                  <a:gd name="T10" fmla="*/ 2147483647 w 539"/>
                  <a:gd name="T11" fmla="*/ 2147483647 h 940"/>
                  <a:gd name="T12" fmla="*/ 2147483647 w 539"/>
                  <a:gd name="T13" fmla="*/ 2147483647 h 940"/>
                  <a:gd name="T14" fmla="*/ 2147483647 w 539"/>
                  <a:gd name="T15" fmla="*/ 2147483647 h 940"/>
                  <a:gd name="T16" fmla="*/ 2147483647 w 539"/>
                  <a:gd name="T17" fmla="*/ 2147483647 h 940"/>
                  <a:gd name="T18" fmla="*/ 2147483647 w 539"/>
                  <a:gd name="T19" fmla="*/ 2147483647 h 940"/>
                  <a:gd name="T20" fmla="*/ 2147483647 w 539"/>
                  <a:gd name="T21" fmla="*/ 2147483647 h 940"/>
                  <a:gd name="T22" fmla="*/ 2147483647 w 539"/>
                  <a:gd name="T23" fmla="*/ 2147483647 h 940"/>
                  <a:gd name="T24" fmla="*/ 2147483647 w 539"/>
                  <a:gd name="T25" fmla="*/ 2147483647 h 940"/>
                  <a:gd name="T26" fmla="*/ 2147483647 w 539"/>
                  <a:gd name="T27" fmla="*/ 2147483647 h 940"/>
                  <a:gd name="T28" fmla="*/ 2147483647 w 539"/>
                  <a:gd name="T29" fmla="*/ 2147483647 h 940"/>
                  <a:gd name="T30" fmla="*/ 2147483647 w 539"/>
                  <a:gd name="T31" fmla="*/ 2147483647 h 940"/>
                  <a:gd name="T32" fmla="*/ 2147483647 w 539"/>
                  <a:gd name="T33" fmla="*/ 2147483647 h 940"/>
                  <a:gd name="T34" fmla="*/ 2147483647 w 539"/>
                  <a:gd name="T35" fmla="*/ 2147483647 h 940"/>
                  <a:gd name="T36" fmla="*/ 2147483647 w 539"/>
                  <a:gd name="T37" fmla="*/ 2147483647 h 940"/>
                  <a:gd name="T38" fmla="*/ 2147483647 w 539"/>
                  <a:gd name="T39" fmla="*/ 2147483647 h 940"/>
                  <a:gd name="T40" fmla="*/ 2147483647 w 539"/>
                  <a:gd name="T41" fmla="*/ 2147483647 h 940"/>
                  <a:gd name="T42" fmla="*/ 2147483647 w 539"/>
                  <a:gd name="T43" fmla="*/ 2147483647 h 940"/>
                  <a:gd name="T44" fmla="*/ 2147483647 w 539"/>
                  <a:gd name="T45" fmla="*/ 2147483647 h 940"/>
                  <a:gd name="T46" fmla="*/ 2147483647 w 539"/>
                  <a:gd name="T47" fmla="*/ 2147483647 h 940"/>
                  <a:gd name="T48" fmla="*/ 2147483647 w 539"/>
                  <a:gd name="T49" fmla="*/ 2147483647 h 940"/>
                  <a:gd name="T50" fmla="*/ 2147483647 w 539"/>
                  <a:gd name="T51" fmla="*/ 2147483647 h 940"/>
                  <a:gd name="T52" fmla="*/ 2147483647 w 539"/>
                  <a:gd name="T53" fmla="*/ 2147483647 h 940"/>
                  <a:gd name="T54" fmla="*/ 2147483647 w 539"/>
                  <a:gd name="T55" fmla="*/ 2147483647 h 940"/>
                  <a:gd name="T56" fmla="*/ 2147483647 w 539"/>
                  <a:gd name="T57" fmla="*/ 2147483647 h 940"/>
                  <a:gd name="T58" fmla="*/ 2147483647 w 539"/>
                  <a:gd name="T59" fmla="*/ 2147483647 h 940"/>
                  <a:gd name="T60" fmla="*/ 2147483647 w 539"/>
                  <a:gd name="T61" fmla="*/ 2147483647 h 940"/>
                  <a:gd name="T62" fmla="*/ 2147483647 w 539"/>
                  <a:gd name="T63" fmla="*/ 2147483647 h 940"/>
                  <a:gd name="T64" fmla="*/ 2147483647 w 539"/>
                  <a:gd name="T65" fmla="*/ 2147483647 h 940"/>
                  <a:gd name="T66" fmla="*/ 2147483647 w 539"/>
                  <a:gd name="T67" fmla="*/ 2147483647 h 940"/>
                  <a:gd name="T68" fmla="*/ 0 w 539"/>
                  <a:gd name="T69" fmla="*/ 2147483647 h 940"/>
                  <a:gd name="T70" fmla="*/ 2147483647 w 539"/>
                  <a:gd name="T71" fmla="*/ 2147483647 h 940"/>
                  <a:gd name="T72" fmla="*/ 2147483647 w 539"/>
                  <a:gd name="T73" fmla="*/ 2147483647 h 940"/>
                  <a:gd name="T74" fmla="*/ 2147483647 w 539"/>
                  <a:gd name="T75" fmla="*/ 2147483647 h 940"/>
                  <a:gd name="T76" fmla="*/ 2147483647 w 539"/>
                  <a:gd name="T77" fmla="*/ 2147483647 h 940"/>
                  <a:gd name="T78" fmla="*/ 2147483647 w 539"/>
                  <a:gd name="T79" fmla="*/ 2147483647 h 940"/>
                  <a:gd name="T80" fmla="*/ 2147483647 w 539"/>
                  <a:gd name="T81" fmla="*/ 2147483647 h 940"/>
                  <a:gd name="T82" fmla="*/ 2147483647 w 539"/>
                  <a:gd name="T83" fmla="*/ 2147483647 h 940"/>
                  <a:gd name="T84" fmla="*/ 2147483647 w 539"/>
                  <a:gd name="T85" fmla="*/ 2147483647 h 940"/>
                  <a:gd name="T86" fmla="*/ 2147483647 w 539"/>
                  <a:gd name="T87" fmla="*/ 2147483647 h 940"/>
                  <a:gd name="T88" fmla="*/ 2147483647 w 539"/>
                  <a:gd name="T89" fmla="*/ 2147483647 h 940"/>
                  <a:gd name="T90" fmla="*/ 2147483647 w 539"/>
                  <a:gd name="T91" fmla="*/ 2147483647 h 940"/>
                  <a:gd name="T92" fmla="*/ 2147483647 w 539"/>
                  <a:gd name="T93" fmla="*/ 2147483647 h 940"/>
                  <a:gd name="T94" fmla="*/ 2147483647 w 539"/>
                  <a:gd name="T95" fmla="*/ 2147483647 h 940"/>
                  <a:gd name="T96" fmla="*/ 2147483647 w 539"/>
                  <a:gd name="T97" fmla="*/ 2147483647 h 940"/>
                  <a:gd name="T98" fmla="*/ 2147483647 w 539"/>
                  <a:gd name="T99" fmla="*/ 2147483647 h 940"/>
                  <a:gd name="T100" fmla="*/ 2147483647 w 539"/>
                  <a:gd name="T101" fmla="*/ 2147483647 h 940"/>
                  <a:gd name="T102" fmla="*/ 2147483647 w 539"/>
                  <a:gd name="T103" fmla="*/ 2147483647 h 940"/>
                  <a:gd name="T104" fmla="*/ 2147483647 w 539"/>
                  <a:gd name="T105" fmla="*/ 0 h 9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9" h="940">
                    <a:moveTo>
                      <a:pt x="498" y="0"/>
                    </a:moveTo>
                    <a:lnTo>
                      <a:pt x="173" y="22"/>
                    </a:lnTo>
                    <a:lnTo>
                      <a:pt x="173" y="32"/>
                    </a:lnTo>
                    <a:lnTo>
                      <a:pt x="143" y="60"/>
                    </a:lnTo>
                    <a:lnTo>
                      <a:pt x="132" y="88"/>
                    </a:lnTo>
                    <a:lnTo>
                      <a:pt x="136" y="120"/>
                    </a:lnTo>
                    <a:lnTo>
                      <a:pt x="130" y="137"/>
                    </a:lnTo>
                    <a:lnTo>
                      <a:pt x="102" y="154"/>
                    </a:lnTo>
                    <a:lnTo>
                      <a:pt x="83" y="183"/>
                    </a:lnTo>
                    <a:lnTo>
                      <a:pt x="75" y="190"/>
                    </a:lnTo>
                    <a:lnTo>
                      <a:pt x="75" y="216"/>
                    </a:lnTo>
                    <a:lnTo>
                      <a:pt x="60" y="233"/>
                    </a:lnTo>
                    <a:lnTo>
                      <a:pt x="60" y="252"/>
                    </a:lnTo>
                    <a:lnTo>
                      <a:pt x="53" y="279"/>
                    </a:lnTo>
                    <a:lnTo>
                      <a:pt x="36" y="303"/>
                    </a:lnTo>
                    <a:lnTo>
                      <a:pt x="43" y="333"/>
                    </a:lnTo>
                    <a:lnTo>
                      <a:pt x="57" y="348"/>
                    </a:lnTo>
                    <a:lnTo>
                      <a:pt x="58" y="369"/>
                    </a:lnTo>
                    <a:lnTo>
                      <a:pt x="64" y="375"/>
                    </a:lnTo>
                    <a:lnTo>
                      <a:pt x="64" y="382"/>
                    </a:lnTo>
                    <a:lnTo>
                      <a:pt x="55" y="388"/>
                    </a:lnTo>
                    <a:lnTo>
                      <a:pt x="53" y="405"/>
                    </a:lnTo>
                    <a:lnTo>
                      <a:pt x="53" y="416"/>
                    </a:lnTo>
                    <a:lnTo>
                      <a:pt x="53" y="431"/>
                    </a:lnTo>
                    <a:lnTo>
                      <a:pt x="72" y="471"/>
                    </a:lnTo>
                    <a:lnTo>
                      <a:pt x="75" y="507"/>
                    </a:lnTo>
                    <a:lnTo>
                      <a:pt x="85" y="527"/>
                    </a:lnTo>
                    <a:lnTo>
                      <a:pt x="94" y="537"/>
                    </a:lnTo>
                    <a:lnTo>
                      <a:pt x="96" y="556"/>
                    </a:lnTo>
                    <a:lnTo>
                      <a:pt x="75" y="567"/>
                    </a:lnTo>
                    <a:lnTo>
                      <a:pt x="70" y="575"/>
                    </a:lnTo>
                    <a:lnTo>
                      <a:pt x="60" y="614"/>
                    </a:lnTo>
                    <a:lnTo>
                      <a:pt x="30" y="661"/>
                    </a:lnTo>
                    <a:lnTo>
                      <a:pt x="4" y="742"/>
                    </a:lnTo>
                    <a:lnTo>
                      <a:pt x="0" y="803"/>
                    </a:lnTo>
                    <a:lnTo>
                      <a:pt x="302" y="789"/>
                    </a:lnTo>
                    <a:lnTo>
                      <a:pt x="309" y="799"/>
                    </a:lnTo>
                    <a:lnTo>
                      <a:pt x="302" y="829"/>
                    </a:lnTo>
                    <a:lnTo>
                      <a:pt x="302" y="871"/>
                    </a:lnTo>
                    <a:lnTo>
                      <a:pt x="334" y="903"/>
                    </a:lnTo>
                    <a:lnTo>
                      <a:pt x="341" y="938"/>
                    </a:lnTo>
                    <a:lnTo>
                      <a:pt x="362" y="940"/>
                    </a:lnTo>
                    <a:lnTo>
                      <a:pt x="394" y="914"/>
                    </a:lnTo>
                    <a:lnTo>
                      <a:pt x="467" y="891"/>
                    </a:lnTo>
                    <a:lnTo>
                      <a:pt x="486" y="897"/>
                    </a:lnTo>
                    <a:lnTo>
                      <a:pt x="513" y="888"/>
                    </a:lnTo>
                    <a:lnTo>
                      <a:pt x="516" y="895"/>
                    </a:lnTo>
                    <a:lnTo>
                      <a:pt x="533" y="899"/>
                    </a:lnTo>
                    <a:lnTo>
                      <a:pt x="539" y="897"/>
                    </a:lnTo>
                    <a:lnTo>
                      <a:pt x="505" y="610"/>
                    </a:lnTo>
                    <a:lnTo>
                      <a:pt x="501" y="582"/>
                    </a:lnTo>
                    <a:lnTo>
                      <a:pt x="513" y="17"/>
                    </a:lnTo>
                    <a:lnTo>
                      <a:pt x="498" y="0"/>
                    </a:lnTo>
                    <a:close/>
                  </a:path>
                </a:pathLst>
              </a:custGeom>
              <a:solidFill>
                <a:schemeClr val="accent6">
                  <a:lumMod val="50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52" name="Freeform 164"/>
              <p:cNvSpPr>
                <a:spLocks/>
              </p:cNvSpPr>
              <p:nvPr/>
            </p:nvSpPr>
            <p:spPr bwMode="auto">
              <a:xfrm>
                <a:off x="8208565" y="4457986"/>
                <a:ext cx="543877" cy="864625"/>
              </a:xfrm>
              <a:custGeom>
                <a:avLst/>
                <a:gdLst>
                  <a:gd name="T0" fmla="*/ 0 w 589"/>
                  <a:gd name="T1" fmla="*/ 2147483647 h 937"/>
                  <a:gd name="T2" fmla="*/ 2147483647 w 589"/>
                  <a:gd name="T3" fmla="*/ 2147483647 h 937"/>
                  <a:gd name="T4" fmla="*/ 2147483647 w 589"/>
                  <a:gd name="T5" fmla="*/ 2147483647 h 937"/>
                  <a:gd name="T6" fmla="*/ 2147483647 w 589"/>
                  <a:gd name="T7" fmla="*/ 2147483647 h 937"/>
                  <a:gd name="T8" fmla="*/ 2147483647 w 589"/>
                  <a:gd name="T9" fmla="*/ 2147483647 h 937"/>
                  <a:gd name="T10" fmla="*/ 2147483647 w 589"/>
                  <a:gd name="T11" fmla="*/ 2147483647 h 937"/>
                  <a:gd name="T12" fmla="*/ 2147483647 w 589"/>
                  <a:gd name="T13" fmla="*/ 2147483647 h 937"/>
                  <a:gd name="T14" fmla="*/ 2147483647 w 589"/>
                  <a:gd name="T15" fmla="*/ 2147483647 h 937"/>
                  <a:gd name="T16" fmla="*/ 2147483647 w 589"/>
                  <a:gd name="T17" fmla="*/ 2147483647 h 937"/>
                  <a:gd name="T18" fmla="*/ 2147483647 w 589"/>
                  <a:gd name="T19" fmla="*/ 2147483647 h 937"/>
                  <a:gd name="T20" fmla="*/ 2147483647 w 589"/>
                  <a:gd name="T21" fmla="*/ 2147483647 h 937"/>
                  <a:gd name="T22" fmla="*/ 2147483647 w 589"/>
                  <a:gd name="T23" fmla="*/ 2147483647 h 937"/>
                  <a:gd name="T24" fmla="*/ 2147483647 w 589"/>
                  <a:gd name="T25" fmla="*/ 2147483647 h 937"/>
                  <a:gd name="T26" fmla="*/ 2147483647 w 589"/>
                  <a:gd name="T27" fmla="*/ 2147483647 h 937"/>
                  <a:gd name="T28" fmla="*/ 2147483647 w 589"/>
                  <a:gd name="T29" fmla="*/ 2147483647 h 937"/>
                  <a:gd name="T30" fmla="*/ 2147483647 w 589"/>
                  <a:gd name="T31" fmla="*/ 2147483647 h 937"/>
                  <a:gd name="T32" fmla="*/ 2147483647 w 589"/>
                  <a:gd name="T33" fmla="*/ 2147483647 h 937"/>
                  <a:gd name="T34" fmla="*/ 2147483647 w 589"/>
                  <a:gd name="T35" fmla="*/ 2147483647 h 937"/>
                  <a:gd name="T36" fmla="*/ 2147483647 w 589"/>
                  <a:gd name="T37" fmla="*/ 2147483647 h 937"/>
                  <a:gd name="T38" fmla="*/ 2147483647 w 589"/>
                  <a:gd name="T39" fmla="*/ 2147483647 h 937"/>
                  <a:gd name="T40" fmla="*/ 2147483647 w 589"/>
                  <a:gd name="T41" fmla="*/ 2147483647 h 937"/>
                  <a:gd name="T42" fmla="*/ 2147483647 w 589"/>
                  <a:gd name="T43" fmla="*/ 2147483647 h 937"/>
                  <a:gd name="T44" fmla="*/ 2147483647 w 589"/>
                  <a:gd name="T45" fmla="*/ 2147483647 h 937"/>
                  <a:gd name="T46" fmla="*/ 2147483647 w 589"/>
                  <a:gd name="T47" fmla="*/ 2147483647 h 937"/>
                  <a:gd name="T48" fmla="*/ 2147483647 w 589"/>
                  <a:gd name="T49" fmla="*/ 2147483647 h 937"/>
                  <a:gd name="T50" fmla="*/ 2147483647 w 589"/>
                  <a:gd name="T51" fmla="*/ 2147483647 h 937"/>
                  <a:gd name="T52" fmla="*/ 2147483647 w 589"/>
                  <a:gd name="T53" fmla="*/ 2147483647 h 937"/>
                  <a:gd name="T54" fmla="*/ 2147483647 w 589"/>
                  <a:gd name="T55" fmla="*/ 2147483647 h 937"/>
                  <a:gd name="T56" fmla="*/ 2147483647 w 589"/>
                  <a:gd name="T57" fmla="*/ 2147483647 h 937"/>
                  <a:gd name="T58" fmla="*/ 2147483647 w 589"/>
                  <a:gd name="T59" fmla="*/ 2147483647 h 937"/>
                  <a:gd name="T60" fmla="*/ 2147483647 w 589"/>
                  <a:gd name="T61" fmla="*/ 2147483647 h 937"/>
                  <a:gd name="T62" fmla="*/ 2147483647 w 589"/>
                  <a:gd name="T63" fmla="*/ 2147483647 h 937"/>
                  <a:gd name="T64" fmla="*/ 2147483647 w 589"/>
                  <a:gd name="T65" fmla="*/ 2147483647 h 937"/>
                  <a:gd name="T66" fmla="*/ 2147483647 w 589"/>
                  <a:gd name="T67" fmla="*/ 2147483647 h 937"/>
                  <a:gd name="T68" fmla="*/ 2147483647 w 589"/>
                  <a:gd name="T69" fmla="*/ 2147483647 h 937"/>
                  <a:gd name="T70" fmla="*/ 2147483647 w 589"/>
                  <a:gd name="T71" fmla="*/ 2147483647 h 937"/>
                  <a:gd name="T72" fmla="*/ 2147483647 w 589"/>
                  <a:gd name="T73" fmla="*/ 2147483647 h 937"/>
                  <a:gd name="T74" fmla="*/ 2147483647 w 589"/>
                  <a:gd name="T75" fmla="*/ 2147483647 h 937"/>
                  <a:gd name="T76" fmla="*/ 2147483647 w 589"/>
                  <a:gd name="T77" fmla="*/ 2147483647 h 937"/>
                  <a:gd name="T78" fmla="*/ 2147483647 w 589"/>
                  <a:gd name="T79" fmla="*/ 2147483647 h 937"/>
                  <a:gd name="T80" fmla="*/ 2147483647 w 589"/>
                  <a:gd name="T81" fmla="*/ 2147483647 h 937"/>
                  <a:gd name="T82" fmla="*/ 2147483647 w 589"/>
                  <a:gd name="T83" fmla="*/ 2147483647 h 937"/>
                  <a:gd name="T84" fmla="*/ 2147483647 w 589"/>
                  <a:gd name="T85" fmla="*/ 2147483647 h 937"/>
                  <a:gd name="T86" fmla="*/ 2147483647 w 589"/>
                  <a:gd name="T87" fmla="*/ 2147483647 h 937"/>
                  <a:gd name="T88" fmla="*/ 2147483647 w 589"/>
                  <a:gd name="T89" fmla="*/ 2147483647 h 937"/>
                  <a:gd name="T90" fmla="*/ 2147483647 w 589"/>
                  <a:gd name="T91" fmla="*/ 2147483647 h 937"/>
                  <a:gd name="T92" fmla="*/ 2147483647 w 589"/>
                  <a:gd name="T93" fmla="*/ 2147483647 h 937"/>
                  <a:gd name="T94" fmla="*/ 2147483647 w 589"/>
                  <a:gd name="T95" fmla="*/ 2147483647 h 937"/>
                  <a:gd name="T96" fmla="*/ 2147483647 w 589"/>
                  <a:gd name="T97" fmla="*/ 2147483647 h 937"/>
                  <a:gd name="T98" fmla="*/ 2147483647 w 589"/>
                  <a:gd name="T99" fmla="*/ 2147483647 h 937"/>
                  <a:gd name="T100" fmla="*/ 2147483647 w 589"/>
                  <a:gd name="T101" fmla="*/ 2147483647 h 937"/>
                  <a:gd name="T102" fmla="*/ 2147483647 w 589"/>
                  <a:gd name="T103" fmla="*/ 0 h 937"/>
                  <a:gd name="T104" fmla="*/ 0 w 589"/>
                  <a:gd name="T105" fmla="*/ 2147483647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9" h="937">
                    <a:moveTo>
                      <a:pt x="0" y="36"/>
                    </a:moveTo>
                    <a:lnTo>
                      <a:pt x="15" y="53"/>
                    </a:lnTo>
                    <a:lnTo>
                      <a:pt x="3" y="618"/>
                    </a:lnTo>
                    <a:lnTo>
                      <a:pt x="7" y="646"/>
                    </a:lnTo>
                    <a:lnTo>
                      <a:pt x="41" y="933"/>
                    </a:lnTo>
                    <a:lnTo>
                      <a:pt x="49" y="927"/>
                    </a:lnTo>
                    <a:lnTo>
                      <a:pt x="58" y="920"/>
                    </a:lnTo>
                    <a:lnTo>
                      <a:pt x="82" y="929"/>
                    </a:lnTo>
                    <a:lnTo>
                      <a:pt x="90" y="918"/>
                    </a:lnTo>
                    <a:lnTo>
                      <a:pt x="94" y="876"/>
                    </a:lnTo>
                    <a:lnTo>
                      <a:pt x="105" y="848"/>
                    </a:lnTo>
                    <a:lnTo>
                      <a:pt x="120" y="876"/>
                    </a:lnTo>
                    <a:lnTo>
                      <a:pt x="120" y="888"/>
                    </a:lnTo>
                    <a:lnTo>
                      <a:pt x="128" y="910"/>
                    </a:lnTo>
                    <a:lnTo>
                      <a:pt x="145" y="935"/>
                    </a:lnTo>
                    <a:lnTo>
                      <a:pt x="162" y="937"/>
                    </a:lnTo>
                    <a:lnTo>
                      <a:pt x="175" y="935"/>
                    </a:lnTo>
                    <a:lnTo>
                      <a:pt x="196" y="914"/>
                    </a:lnTo>
                    <a:lnTo>
                      <a:pt x="199" y="912"/>
                    </a:lnTo>
                    <a:lnTo>
                      <a:pt x="209" y="905"/>
                    </a:lnTo>
                    <a:lnTo>
                      <a:pt x="209" y="901"/>
                    </a:lnTo>
                    <a:lnTo>
                      <a:pt x="205" y="897"/>
                    </a:lnTo>
                    <a:lnTo>
                      <a:pt x="196" y="891"/>
                    </a:lnTo>
                    <a:lnTo>
                      <a:pt x="196" y="888"/>
                    </a:lnTo>
                    <a:lnTo>
                      <a:pt x="203" y="869"/>
                    </a:lnTo>
                    <a:lnTo>
                      <a:pt x="201" y="863"/>
                    </a:lnTo>
                    <a:lnTo>
                      <a:pt x="188" y="852"/>
                    </a:lnTo>
                    <a:lnTo>
                      <a:pt x="184" y="852"/>
                    </a:lnTo>
                    <a:lnTo>
                      <a:pt x="175" y="844"/>
                    </a:lnTo>
                    <a:lnTo>
                      <a:pt x="164" y="827"/>
                    </a:lnTo>
                    <a:lnTo>
                      <a:pt x="162" y="814"/>
                    </a:lnTo>
                    <a:lnTo>
                      <a:pt x="165" y="809"/>
                    </a:lnTo>
                    <a:lnTo>
                      <a:pt x="165" y="805"/>
                    </a:lnTo>
                    <a:lnTo>
                      <a:pt x="165" y="797"/>
                    </a:lnTo>
                    <a:lnTo>
                      <a:pt x="589" y="754"/>
                    </a:lnTo>
                    <a:lnTo>
                      <a:pt x="588" y="743"/>
                    </a:lnTo>
                    <a:lnTo>
                      <a:pt x="567" y="712"/>
                    </a:lnTo>
                    <a:lnTo>
                      <a:pt x="571" y="663"/>
                    </a:lnTo>
                    <a:lnTo>
                      <a:pt x="550" y="620"/>
                    </a:lnTo>
                    <a:lnTo>
                      <a:pt x="550" y="586"/>
                    </a:lnTo>
                    <a:lnTo>
                      <a:pt x="557" y="563"/>
                    </a:lnTo>
                    <a:lnTo>
                      <a:pt x="557" y="537"/>
                    </a:lnTo>
                    <a:lnTo>
                      <a:pt x="572" y="516"/>
                    </a:lnTo>
                    <a:lnTo>
                      <a:pt x="574" y="511"/>
                    </a:lnTo>
                    <a:lnTo>
                      <a:pt x="561" y="494"/>
                    </a:lnTo>
                    <a:lnTo>
                      <a:pt x="567" y="477"/>
                    </a:lnTo>
                    <a:lnTo>
                      <a:pt x="557" y="465"/>
                    </a:lnTo>
                    <a:lnTo>
                      <a:pt x="542" y="456"/>
                    </a:lnTo>
                    <a:lnTo>
                      <a:pt x="537" y="445"/>
                    </a:lnTo>
                    <a:lnTo>
                      <a:pt x="527" y="415"/>
                    </a:lnTo>
                    <a:lnTo>
                      <a:pt x="518" y="405"/>
                    </a:lnTo>
                    <a:lnTo>
                      <a:pt x="405" y="0"/>
                    </a:lnTo>
                    <a:lnTo>
                      <a:pt x="0" y="36"/>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53" name="Freeform 165"/>
              <p:cNvSpPr>
                <a:spLocks/>
              </p:cNvSpPr>
              <p:nvPr/>
            </p:nvSpPr>
            <p:spPr bwMode="auto">
              <a:xfrm>
                <a:off x="8208565" y="4457986"/>
                <a:ext cx="543877" cy="864625"/>
              </a:xfrm>
              <a:custGeom>
                <a:avLst/>
                <a:gdLst>
                  <a:gd name="T0" fmla="*/ 0 w 589"/>
                  <a:gd name="T1" fmla="*/ 2147483647 h 937"/>
                  <a:gd name="T2" fmla="*/ 2147483647 w 589"/>
                  <a:gd name="T3" fmla="*/ 2147483647 h 937"/>
                  <a:gd name="T4" fmla="*/ 2147483647 w 589"/>
                  <a:gd name="T5" fmla="*/ 2147483647 h 937"/>
                  <a:gd name="T6" fmla="*/ 2147483647 w 589"/>
                  <a:gd name="T7" fmla="*/ 2147483647 h 937"/>
                  <a:gd name="T8" fmla="*/ 2147483647 w 589"/>
                  <a:gd name="T9" fmla="*/ 2147483647 h 937"/>
                  <a:gd name="T10" fmla="*/ 2147483647 w 589"/>
                  <a:gd name="T11" fmla="*/ 2147483647 h 937"/>
                  <a:gd name="T12" fmla="*/ 2147483647 w 589"/>
                  <a:gd name="T13" fmla="*/ 2147483647 h 937"/>
                  <a:gd name="T14" fmla="*/ 2147483647 w 589"/>
                  <a:gd name="T15" fmla="*/ 2147483647 h 937"/>
                  <a:gd name="T16" fmla="*/ 2147483647 w 589"/>
                  <a:gd name="T17" fmla="*/ 2147483647 h 937"/>
                  <a:gd name="T18" fmla="*/ 2147483647 w 589"/>
                  <a:gd name="T19" fmla="*/ 2147483647 h 937"/>
                  <a:gd name="T20" fmla="*/ 2147483647 w 589"/>
                  <a:gd name="T21" fmla="*/ 2147483647 h 937"/>
                  <a:gd name="T22" fmla="*/ 2147483647 w 589"/>
                  <a:gd name="T23" fmla="*/ 2147483647 h 937"/>
                  <a:gd name="T24" fmla="*/ 2147483647 w 589"/>
                  <a:gd name="T25" fmla="*/ 2147483647 h 937"/>
                  <a:gd name="T26" fmla="*/ 2147483647 w 589"/>
                  <a:gd name="T27" fmla="*/ 2147483647 h 937"/>
                  <a:gd name="T28" fmla="*/ 2147483647 w 589"/>
                  <a:gd name="T29" fmla="*/ 2147483647 h 937"/>
                  <a:gd name="T30" fmla="*/ 2147483647 w 589"/>
                  <a:gd name="T31" fmla="*/ 2147483647 h 937"/>
                  <a:gd name="T32" fmla="*/ 2147483647 w 589"/>
                  <a:gd name="T33" fmla="*/ 2147483647 h 937"/>
                  <a:gd name="T34" fmla="*/ 2147483647 w 589"/>
                  <a:gd name="T35" fmla="*/ 2147483647 h 937"/>
                  <a:gd name="T36" fmla="*/ 2147483647 w 589"/>
                  <a:gd name="T37" fmla="*/ 2147483647 h 937"/>
                  <a:gd name="T38" fmla="*/ 2147483647 w 589"/>
                  <a:gd name="T39" fmla="*/ 2147483647 h 937"/>
                  <a:gd name="T40" fmla="*/ 2147483647 w 589"/>
                  <a:gd name="T41" fmla="*/ 2147483647 h 937"/>
                  <a:gd name="T42" fmla="*/ 2147483647 w 589"/>
                  <a:gd name="T43" fmla="*/ 2147483647 h 937"/>
                  <a:gd name="T44" fmla="*/ 2147483647 w 589"/>
                  <a:gd name="T45" fmla="*/ 2147483647 h 937"/>
                  <a:gd name="T46" fmla="*/ 2147483647 w 589"/>
                  <a:gd name="T47" fmla="*/ 2147483647 h 937"/>
                  <a:gd name="T48" fmla="*/ 2147483647 w 589"/>
                  <a:gd name="T49" fmla="*/ 2147483647 h 937"/>
                  <a:gd name="T50" fmla="*/ 2147483647 w 589"/>
                  <a:gd name="T51" fmla="*/ 2147483647 h 937"/>
                  <a:gd name="T52" fmla="*/ 2147483647 w 589"/>
                  <a:gd name="T53" fmla="*/ 2147483647 h 937"/>
                  <a:gd name="T54" fmla="*/ 2147483647 w 589"/>
                  <a:gd name="T55" fmla="*/ 2147483647 h 937"/>
                  <a:gd name="T56" fmla="*/ 2147483647 w 589"/>
                  <a:gd name="T57" fmla="*/ 2147483647 h 937"/>
                  <a:gd name="T58" fmla="*/ 2147483647 w 589"/>
                  <a:gd name="T59" fmla="*/ 2147483647 h 937"/>
                  <a:gd name="T60" fmla="*/ 2147483647 w 589"/>
                  <a:gd name="T61" fmla="*/ 2147483647 h 937"/>
                  <a:gd name="T62" fmla="*/ 2147483647 w 589"/>
                  <a:gd name="T63" fmla="*/ 2147483647 h 937"/>
                  <a:gd name="T64" fmla="*/ 2147483647 w 589"/>
                  <a:gd name="T65" fmla="*/ 2147483647 h 937"/>
                  <a:gd name="T66" fmla="*/ 2147483647 w 589"/>
                  <a:gd name="T67" fmla="*/ 2147483647 h 937"/>
                  <a:gd name="T68" fmla="*/ 2147483647 w 589"/>
                  <a:gd name="T69" fmla="*/ 2147483647 h 937"/>
                  <a:gd name="T70" fmla="*/ 2147483647 w 589"/>
                  <a:gd name="T71" fmla="*/ 2147483647 h 937"/>
                  <a:gd name="T72" fmla="*/ 2147483647 w 589"/>
                  <a:gd name="T73" fmla="*/ 2147483647 h 937"/>
                  <a:gd name="T74" fmla="*/ 2147483647 w 589"/>
                  <a:gd name="T75" fmla="*/ 2147483647 h 937"/>
                  <a:gd name="T76" fmla="*/ 2147483647 w 589"/>
                  <a:gd name="T77" fmla="*/ 2147483647 h 937"/>
                  <a:gd name="T78" fmla="*/ 2147483647 w 589"/>
                  <a:gd name="T79" fmla="*/ 2147483647 h 937"/>
                  <a:gd name="T80" fmla="*/ 2147483647 w 589"/>
                  <a:gd name="T81" fmla="*/ 2147483647 h 937"/>
                  <a:gd name="T82" fmla="*/ 2147483647 w 589"/>
                  <a:gd name="T83" fmla="*/ 2147483647 h 937"/>
                  <a:gd name="T84" fmla="*/ 2147483647 w 589"/>
                  <a:gd name="T85" fmla="*/ 2147483647 h 937"/>
                  <a:gd name="T86" fmla="*/ 2147483647 w 589"/>
                  <a:gd name="T87" fmla="*/ 2147483647 h 937"/>
                  <a:gd name="T88" fmla="*/ 2147483647 w 589"/>
                  <a:gd name="T89" fmla="*/ 2147483647 h 937"/>
                  <a:gd name="T90" fmla="*/ 2147483647 w 589"/>
                  <a:gd name="T91" fmla="*/ 2147483647 h 937"/>
                  <a:gd name="T92" fmla="*/ 2147483647 w 589"/>
                  <a:gd name="T93" fmla="*/ 2147483647 h 937"/>
                  <a:gd name="T94" fmla="*/ 2147483647 w 589"/>
                  <a:gd name="T95" fmla="*/ 2147483647 h 937"/>
                  <a:gd name="T96" fmla="*/ 2147483647 w 589"/>
                  <a:gd name="T97" fmla="*/ 2147483647 h 937"/>
                  <a:gd name="T98" fmla="*/ 2147483647 w 589"/>
                  <a:gd name="T99" fmla="*/ 2147483647 h 937"/>
                  <a:gd name="T100" fmla="*/ 2147483647 w 589"/>
                  <a:gd name="T101" fmla="*/ 2147483647 h 937"/>
                  <a:gd name="T102" fmla="*/ 2147483647 w 589"/>
                  <a:gd name="T103" fmla="*/ 0 h 937"/>
                  <a:gd name="T104" fmla="*/ 0 w 589"/>
                  <a:gd name="T105" fmla="*/ 2147483647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9" h="937">
                    <a:moveTo>
                      <a:pt x="0" y="36"/>
                    </a:moveTo>
                    <a:lnTo>
                      <a:pt x="15" y="53"/>
                    </a:lnTo>
                    <a:lnTo>
                      <a:pt x="3" y="618"/>
                    </a:lnTo>
                    <a:lnTo>
                      <a:pt x="7" y="646"/>
                    </a:lnTo>
                    <a:lnTo>
                      <a:pt x="41" y="933"/>
                    </a:lnTo>
                    <a:lnTo>
                      <a:pt x="49" y="927"/>
                    </a:lnTo>
                    <a:lnTo>
                      <a:pt x="58" y="920"/>
                    </a:lnTo>
                    <a:lnTo>
                      <a:pt x="82" y="929"/>
                    </a:lnTo>
                    <a:lnTo>
                      <a:pt x="90" y="918"/>
                    </a:lnTo>
                    <a:lnTo>
                      <a:pt x="94" y="876"/>
                    </a:lnTo>
                    <a:lnTo>
                      <a:pt x="105" y="848"/>
                    </a:lnTo>
                    <a:lnTo>
                      <a:pt x="120" y="876"/>
                    </a:lnTo>
                    <a:lnTo>
                      <a:pt x="120" y="888"/>
                    </a:lnTo>
                    <a:lnTo>
                      <a:pt x="128" y="910"/>
                    </a:lnTo>
                    <a:lnTo>
                      <a:pt x="145" y="935"/>
                    </a:lnTo>
                    <a:lnTo>
                      <a:pt x="162" y="937"/>
                    </a:lnTo>
                    <a:lnTo>
                      <a:pt x="175" y="935"/>
                    </a:lnTo>
                    <a:lnTo>
                      <a:pt x="196" y="914"/>
                    </a:lnTo>
                    <a:lnTo>
                      <a:pt x="199" y="912"/>
                    </a:lnTo>
                    <a:lnTo>
                      <a:pt x="209" y="905"/>
                    </a:lnTo>
                    <a:lnTo>
                      <a:pt x="209" y="901"/>
                    </a:lnTo>
                    <a:lnTo>
                      <a:pt x="205" y="897"/>
                    </a:lnTo>
                    <a:lnTo>
                      <a:pt x="196" y="891"/>
                    </a:lnTo>
                    <a:lnTo>
                      <a:pt x="196" y="888"/>
                    </a:lnTo>
                    <a:lnTo>
                      <a:pt x="203" y="869"/>
                    </a:lnTo>
                    <a:lnTo>
                      <a:pt x="201" y="863"/>
                    </a:lnTo>
                    <a:lnTo>
                      <a:pt x="188" y="852"/>
                    </a:lnTo>
                    <a:lnTo>
                      <a:pt x="184" y="852"/>
                    </a:lnTo>
                    <a:lnTo>
                      <a:pt x="175" y="844"/>
                    </a:lnTo>
                    <a:lnTo>
                      <a:pt x="164" y="827"/>
                    </a:lnTo>
                    <a:lnTo>
                      <a:pt x="162" y="814"/>
                    </a:lnTo>
                    <a:lnTo>
                      <a:pt x="165" y="809"/>
                    </a:lnTo>
                    <a:lnTo>
                      <a:pt x="165" y="805"/>
                    </a:lnTo>
                    <a:lnTo>
                      <a:pt x="165" y="797"/>
                    </a:lnTo>
                    <a:lnTo>
                      <a:pt x="589" y="754"/>
                    </a:lnTo>
                    <a:lnTo>
                      <a:pt x="588" y="743"/>
                    </a:lnTo>
                    <a:lnTo>
                      <a:pt x="567" y="712"/>
                    </a:lnTo>
                    <a:lnTo>
                      <a:pt x="571" y="663"/>
                    </a:lnTo>
                    <a:lnTo>
                      <a:pt x="550" y="620"/>
                    </a:lnTo>
                    <a:lnTo>
                      <a:pt x="550" y="586"/>
                    </a:lnTo>
                    <a:lnTo>
                      <a:pt x="557" y="563"/>
                    </a:lnTo>
                    <a:lnTo>
                      <a:pt x="557" y="537"/>
                    </a:lnTo>
                    <a:lnTo>
                      <a:pt x="572" y="516"/>
                    </a:lnTo>
                    <a:lnTo>
                      <a:pt x="574" y="511"/>
                    </a:lnTo>
                    <a:lnTo>
                      <a:pt x="561" y="494"/>
                    </a:lnTo>
                    <a:lnTo>
                      <a:pt x="567" y="477"/>
                    </a:lnTo>
                    <a:lnTo>
                      <a:pt x="557" y="465"/>
                    </a:lnTo>
                    <a:lnTo>
                      <a:pt x="542" y="456"/>
                    </a:lnTo>
                    <a:lnTo>
                      <a:pt x="537" y="445"/>
                    </a:lnTo>
                    <a:lnTo>
                      <a:pt x="527" y="415"/>
                    </a:lnTo>
                    <a:lnTo>
                      <a:pt x="518" y="405"/>
                    </a:lnTo>
                    <a:lnTo>
                      <a:pt x="405" y="0"/>
                    </a:lnTo>
                    <a:lnTo>
                      <a:pt x="0" y="36"/>
                    </a:lnTo>
                  </a:path>
                </a:pathLst>
              </a:custGeom>
              <a:solidFill>
                <a:schemeClr val="accent6">
                  <a:lumMod val="50000"/>
                </a:schemeClr>
              </a:solidFill>
              <a:ln w="3175"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54" name="Freeform 166"/>
              <p:cNvSpPr>
                <a:spLocks/>
              </p:cNvSpPr>
              <p:nvPr/>
            </p:nvSpPr>
            <p:spPr bwMode="auto">
              <a:xfrm>
                <a:off x="8358868" y="5119624"/>
                <a:ext cx="1286091" cy="968442"/>
              </a:xfrm>
              <a:custGeom>
                <a:avLst/>
                <a:gdLst>
                  <a:gd name="T0" fmla="*/ 2147483647 w 1394"/>
                  <a:gd name="T1" fmla="*/ 2147483647 h 1054"/>
                  <a:gd name="T2" fmla="*/ 2147483647 w 1394"/>
                  <a:gd name="T3" fmla="*/ 2147483647 h 1054"/>
                  <a:gd name="T4" fmla="*/ 2147483647 w 1394"/>
                  <a:gd name="T5" fmla="*/ 2147483647 h 1054"/>
                  <a:gd name="T6" fmla="*/ 2147483647 w 1394"/>
                  <a:gd name="T7" fmla="*/ 2147483647 h 1054"/>
                  <a:gd name="T8" fmla="*/ 2147483647 w 1394"/>
                  <a:gd name="T9" fmla="*/ 2147483647 h 1054"/>
                  <a:gd name="T10" fmla="*/ 2147483647 w 1394"/>
                  <a:gd name="T11" fmla="*/ 2147483647 h 1054"/>
                  <a:gd name="T12" fmla="*/ 2147483647 w 1394"/>
                  <a:gd name="T13" fmla="*/ 2147483647 h 1054"/>
                  <a:gd name="T14" fmla="*/ 2147483647 w 1394"/>
                  <a:gd name="T15" fmla="*/ 2147483647 h 1054"/>
                  <a:gd name="T16" fmla="*/ 2147483647 w 1394"/>
                  <a:gd name="T17" fmla="*/ 2147483647 h 1054"/>
                  <a:gd name="T18" fmla="*/ 2147483647 w 1394"/>
                  <a:gd name="T19" fmla="*/ 2147483647 h 1054"/>
                  <a:gd name="T20" fmla="*/ 2147483647 w 1394"/>
                  <a:gd name="T21" fmla="*/ 2147483647 h 1054"/>
                  <a:gd name="T22" fmla="*/ 2147483647 w 1394"/>
                  <a:gd name="T23" fmla="*/ 2147483647 h 1054"/>
                  <a:gd name="T24" fmla="*/ 2147483647 w 1394"/>
                  <a:gd name="T25" fmla="*/ 2147483647 h 1054"/>
                  <a:gd name="T26" fmla="*/ 2147483647 w 1394"/>
                  <a:gd name="T27" fmla="*/ 2147483647 h 1054"/>
                  <a:gd name="T28" fmla="*/ 2147483647 w 1394"/>
                  <a:gd name="T29" fmla="*/ 2147483647 h 1054"/>
                  <a:gd name="T30" fmla="*/ 2147483647 w 1394"/>
                  <a:gd name="T31" fmla="*/ 2147483647 h 1054"/>
                  <a:gd name="T32" fmla="*/ 2147483647 w 1394"/>
                  <a:gd name="T33" fmla="*/ 2147483647 h 1054"/>
                  <a:gd name="T34" fmla="*/ 2147483647 w 1394"/>
                  <a:gd name="T35" fmla="*/ 2147483647 h 1054"/>
                  <a:gd name="T36" fmla="*/ 2147483647 w 1394"/>
                  <a:gd name="T37" fmla="*/ 2147483647 h 1054"/>
                  <a:gd name="T38" fmla="*/ 2147483647 w 1394"/>
                  <a:gd name="T39" fmla="*/ 2147483647 h 1054"/>
                  <a:gd name="T40" fmla="*/ 2147483647 w 1394"/>
                  <a:gd name="T41" fmla="*/ 2147483647 h 1054"/>
                  <a:gd name="T42" fmla="*/ 2147483647 w 1394"/>
                  <a:gd name="T43" fmla="*/ 2147483647 h 1054"/>
                  <a:gd name="T44" fmla="*/ 2147483647 w 1394"/>
                  <a:gd name="T45" fmla="*/ 2147483647 h 1054"/>
                  <a:gd name="T46" fmla="*/ 2147483647 w 1394"/>
                  <a:gd name="T47" fmla="*/ 2147483647 h 1054"/>
                  <a:gd name="T48" fmla="*/ 2147483647 w 1394"/>
                  <a:gd name="T49" fmla="*/ 2147483647 h 1054"/>
                  <a:gd name="T50" fmla="*/ 2147483647 w 1394"/>
                  <a:gd name="T51" fmla="*/ 2147483647 h 1054"/>
                  <a:gd name="T52" fmla="*/ 2147483647 w 1394"/>
                  <a:gd name="T53" fmla="*/ 2147483647 h 1054"/>
                  <a:gd name="T54" fmla="*/ 2147483647 w 1394"/>
                  <a:gd name="T55" fmla="*/ 2147483647 h 1054"/>
                  <a:gd name="T56" fmla="*/ 2147483647 w 1394"/>
                  <a:gd name="T57" fmla="*/ 2147483647 h 1054"/>
                  <a:gd name="T58" fmla="*/ 2147483647 w 1394"/>
                  <a:gd name="T59" fmla="*/ 2147483647 h 1054"/>
                  <a:gd name="T60" fmla="*/ 2147483647 w 1394"/>
                  <a:gd name="T61" fmla="*/ 2147483647 h 1054"/>
                  <a:gd name="T62" fmla="*/ 2147483647 w 1394"/>
                  <a:gd name="T63" fmla="*/ 2147483647 h 1054"/>
                  <a:gd name="T64" fmla="*/ 2147483647 w 1394"/>
                  <a:gd name="T65" fmla="*/ 2147483647 h 1054"/>
                  <a:gd name="T66" fmla="*/ 2147483647 w 1394"/>
                  <a:gd name="T67" fmla="*/ 2147483647 h 1054"/>
                  <a:gd name="T68" fmla="*/ 2147483647 w 1394"/>
                  <a:gd name="T69" fmla="*/ 2147483647 h 1054"/>
                  <a:gd name="T70" fmla="*/ 2147483647 w 1394"/>
                  <a:gd name="T71" fmla="*/ 2147483647 h 1054"/>
                  <a:gd name="T72" fmla="*/ 2147483647 w 1394"/>
                  <a:gd name="T73" fmla="*/ 2147483647 h 1054"/>
                  <a:gd name="T74" fmla="*/ 2147483647 w 1394"/>
                  <a:gd name="T75" fmla="*/ 2147483647 h 1054"/>
                  <a:gd name="T76" fmla="*/ 2147483647 w 1394"/>
                  <a:gd name="T77" fmla="*/ 2147483647 h 1054"/>
                  <a:gd name="T78" fmla="*/ 2147483647 w 1394"/>
                  <a:gd name="T79" fmla="*/ 2147483647 h 1054"/>
                  <a:gd name="T80" fmla="*/ 2147483647 w 1394"/>
                  <a:gd name="T81" fmla="*/ 2147483647 h 1054"/>
                  <a:gd name="T82" fmla="*/ 2147483647 w 1394"/>
                  <a:gd name="T83" fmla="*/ 2147483647 h 1054"/>
                  <a:gd name="T84" fmla="*/ 2147483647 w 1394"/>
                  <a:gd name="T85" fmla="*/ 2147483647 h 1054"/>
                  <a:gd name="T86" fmla="*/ 2147483647 w 1394"/>
                  <a:gd name="T87" fmla="*/ 2147483647 h 1054"/>
                  <a:gd name="T88" fmla="*/ 2147483647 w 1394"/>
                  <a:gd name="T89" fmla="*/ 2147483647 h 1054"/>
                  <a:gd name="T90" fmla="*/ 2147483647 w 1394"/>
                  <a:gd name="T91" fmla="*/ 2147483647 h 1054"/>
                  <a:gd name="T92" fmla="*/ 2147483647 w 1394"/>
                  <a:gd name="T93" fmla="*/ 2147483647 h 1054"/>
                  <a:gd name="T94" fmla="*/ 2147483647 w 1394"/>
                  <a:gd name="T95" fmla="*/ 2147483647 h 1054"/>
                  <a:gd name="T96" fmla="*/ 2147483647 w 1394"/>
                  <a:gd name="T97" fmla="*/ 2147483647 h 1054"/>
                  <a:gd name="T98" fmla="*/ 2147483647 w 1394"/>
                  <a:gd name="T99" fmla="*/ 2147483647 h 1054"/>
                  <a:gd name="T100" fmla="*/ 2147483647 w 1394"/>
                  <a:gd name="T101" fmla="*/ 2147483647 h 1054"/>
                  <a:gd name="T102" fmla="*/ 2147483647 w 1394"/>
                  <a:gd name="T103" fmla="*/ 2147483647 h 1054"/>
                  <a:gd name="T104" fmla="*/ 2147483647 w 1394"/>
                  <a:gd name="T105" fmla="*/ 2147483647 h 1054"/>
                  <a:gd name="T106" fmla="*/ 2147483647 w 1394"/>
                  <a:gd name="T107" fmla="*/ 2147483647 h 1054"/>
                  <a:gd name="T108" fmla="*/ 2147483647 w 1394"/>
                  <a:gd name="T109" fmla="*/ 2147483647 h 1054"/>
                  <a:gd name="T110" fmla="*/ 2147483647 w 1394"/>
                  <a:gd name="T111" fmla="*/ 2147483647 h 1054"/>
                  <a:gd name="T112" fmla="*/ 2147483647 w 1394"/>
                  <a:gd name="T113" fmla="*/ 2147483647 h 1054"/>
                  <a:gd name="T114" fmla="*/ 2147483647 w 1394"/>
                  <a:gd name="T115" fmla="*/ 2147483647 h 1054"/>
                  <a:gd name="T116" fmla="*/ 2147483647 w 1394"/>
                  <a:gd name="T117" fmla="*/ 2147483647 h 1054"/>
                  <a:gd name="T118" fmla="*/ 2147483647 w 1394"/>
                  <a:gd name="T119" fmla="*/ 2147483647 h 10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94" h="1054">
                    <a:moveTo>
                      <a:pt x="427" y="38"/>
                    </a:moveTo>
                    <a:lnTo>
                      <a:pt x="3" y="81"/>
                    </a:lnTo>
                    <a:lnTo>
                      <a:pt x="3" y="89"/>
                    </a:lnTo>
                    <a:lnTo>
                      <a:pt x="3" y="93"/>
                    </a:lnTo>
                    <a:lnTo>
                      <a:pt x="0" y="98"/>
                    </a:lnTo>
                    <a:lnTo>
                      <a:pt x="2" y="111"/>
                    </a:lnTo>
                    <a:lnTo>
                      <a:pt x="13" y="128"/>
                    </a:lnTo>
                    <a:lnTo>
                      <a:pt x="22" y="136"/>
                    </a:lnTo>
                    <a:lnTo>
                      <a:pt x="26" y="136"/>
                    </a:lnTo>
                    <a:lnTo>
                      <a:pt x="39" y="147"/>
                    </a:lnTo>
                    <a:lnTo>
                      <a:pt x="41" y="153"/>
                    </a:lnTo>
                    <a:lnTo>
                      <a:pt x="34" y="172"/>
                    </a:lnTo>
                    <a:lnTo>
                      <a:pt x="34" y="175"/>
                    </a:lnTo>
                    <a:lnTo>
                      <a:pt x="43" y="181"/>
                    </a:lnTo>
                    <a:lnTo>
                      <a:pt x="47" y="185"/>
                    </a:lnTo>
                    <a:lnTo>
                      <a:pt x="47" y="189"/>
                    </a:lnTo>
                    <a:lnTo>
                      <a:pt x="37" y="196"/>
                    </a:lnTo>
                    <a:lnTo>
                      <a:pt x="37" y="209"/>
                    </a:lnTo>
                    <a:lnTo>
                      <a:pt x="41" y="211"/>
                    </a:lnTo>
                    <a:lnTo>
                      <a:pt x="66" y="204"/>
                    </a:lnTo>
                    <a:lnTo>
                      <a:pt x="73" y="198"/>
                    </a:lnTo>
                    <a:lnTo>
                      <a:pt x="83" y="175"/>
                    </a:lnTo>
                    <a:lnTo>
                      <a:pt x="86" y="168"/>
                    </a:lnTo>
                    <a:lnTo>
                      <a:pt x="96" y="172"/>
                    </a:lnTo>
                    <a:lnTo>
                      <a:pt x="105" y="172"/>
                    </a:lnTo>
                    <a:lnTo>
                      <a:pt x="109" y="168"/>
                    </a:lnTo>
                    <a:lnTo>
                      <a:pt x="116" y="170"/>
                    </a:lnTo>
                    <a:lnTo>
                      <a:pt x="116" y="175"/>
                    </a:lnTo>
                    <a:lnTo>
                      <a:pt x="100" y="189"/>
                    </a:lnTo>
                    <a:lnTo>
                      <a:pt x="101" y="192"/>
                    </a:lnTo>
                    <a:lnTo>
                      <a:pt x="116" y="187"/>
                    </a:lnTo>
                    <a:lnTo>
                      <a:pt x="135" y="185"/>
                    </a:lnTo>
                    <a:lnTo>
                      <a:pt x="213" y="159"/>
                    </a:lnTo>
                    <a:lnTo>
                      <a:pt x="222" y="159"/>
                    </a:lnTo>
                    <a:lnTo>
                      <a:pt x="222" y="166"/>
                    </a:lnTo>
                    <a:lnTo>
                      <a:pt x="209" y="177"/>
                    </a:lnTo>
                    <a:lnTo>
                      <a:pt x="214" y="181"/>
                    </a:lnTo>
                    <a:lnTo>
                      <a:pt x="248" y="183"/>
                    </a:lnTo>
                    <a:lnTo>
                      <a:pt x="280" y="196"/>
                    </a:lnTo>
                    <a:lnTo>
                      <a:pt x="314" y="213"/>
                    </a:lnTo>
                    <a:lnTo>
                      <a:pt x="324" y="215"/>
                    </a:lnTo>
                    <a:lnTo>
                      <a:pt x="322" y="204"/>
                    </a:lnTo>
                    <a:lnTo>
                      <a:pt x="329" y="198"/>
                    </a:lnTo>
                    <a:lnTo>
                      <a:pt x="337" y="208"/>
                    </a:lnTo>
                    <a:lnTo>
                      <a:pt x="358" y="213"/>
                    </a:lnTo>
                    <a:lnTo>
                      <a:pt x="361" y="217"/>
                    </a:lnTo>
                    <a:lnTo>
                      <a:pt x="363" y="219"/>
                    </a:lnTo>
                    <a:lnTo>
                      <a:pt x="356" y="224"/>
                    </a:lnTo>
                    <a:lnTo>
                      <a:pt x="358" y="230"/>
                    </a:lnTo>
                    <a:lnTo>
                      <a:pt x="401" y="262"/>
                    </a:lnTo>
                    <a:lnTo>
                      <a:pt x="403" y="273"/>
                    </a:lnTo>
                    <a:lnTo>
                      <a:pt x="403" y="285"/>
                    </a:lnTo>
                    <a:lnTo>
                      <a:pt x="399" y="292"/>
                    </a:lnTo>
                    <a:lnTo>
                      <a:pt x="393" y="287"/>
                    </a:lnTo>
                    <a:lnTo>
                      <a:pt x="390" y="279"/>
                    </a:lnTo>
                    <a:lnTo>
                      <a:pt x="388" y="287"/>
                    </a:lnTo>
                    <a:lnTo>
                      <a:pt x="388" y="294"/>
                    </a:lnTo>
                    <a:lnTo>
                      <a:pt x="397" y="298"/>
                    </a:lnTo>
                    <a:lnTo>
                      <a:pt x="456" y="281"/>
                    </a:lnTo>
                    <a:lnTo>
                      <a:pt x="459" y="273"/>
                    </a:lnTo>
                    <a:lnTo>
                      <a:pt x="480" y="272"/>
                    </a:lnTo>
                    <a:lnTo>
                      <a:pt x="529" y="234"/>
                    </a:lnTo>
                    <a:lnTo>
                      <a:pt x="561" y="234"/>
                    </a:lnTo>
                    <a:lnTo>
                      <a:pt x="561" y="226"/>
                    </a:lnTo>
                    <a:lnTo>
                      <a:pt x="556" y="219"/>
                    </a:lnTo>
                    <a:lnTo>
                      <a:pt x="565" y="196"/>
                    </a:lnTo>
                    <a:lnTo>
                      <a:pt x="616" y="191"/>
                    </a:lnTo>
                    <a:lnTo>
                      <a:pt x="693" y="230"/>
                    </a:lnTo>
                    <a:lnTo>
                      <a:pt x="695" y="241"/>
                    </a:lnTo>
                    <a:lnTo>
                      <a:pt x="714" y="257"/>
                    </a:lnTo>
                    <a:lnTo>
                      <a:pt x="731" y="281"/>
                    </a:lnTo>
                    <a:lnTo>
                      <a:pt x="780" y="317"/>
                    </a:lnTo>
                    <a:lnTo>
                      <a:pt x="785" y="330"/>
                    </a:lnTo>
                    <a:lnTo>
                      <a:pt x="799" y="341"/>
                    </a:lnTo>
                    <a:lnTo>
                      <a:pt x="834" y="339"/>
                    </a:lnTo>
                    <a:lnTo>
                      <a:pt x="863" y="383"/>
                    </a:lnTo>
                    <a:lnTo>
                      <a:pt x="870" y="388"/>
                    </a:lnTo>
                    <a:lnTo>
                      <a:pt x="868" y="400"/>
                    </a:lnTo>
                    <a:lnTo>
                      <a:pt x="880" y="443"/>
                    </a:lnTo>
                    <a:lnTo>
                      <a:pt x="876" y="490"/>
                    </a:lnTo>
                    <a:lnTo>
                      <a:pt x="863" y="541"/>
                    </a:lnTo>
                    <a:lnTo>
                      <a:pt x="865" y="581"/>
                    </a:lnTo>
                    <a:lnTo>
                      <a:pt x="870" y="596"/>
                    </a:lnTo>
                    <a:lnTo>
                      <a:pt x="900" y="615"/>
                    </a:lnTo>
                    <a:lnTo>
                      <a:pt x="908" y="598"/>
                    </a:lnTo>
                    <a:lnTo>
                      <a:pt x="900" y="590"/>
                    </a:lnTo>
                    <a:lnTo>
                      <a:pt x="893" y="564"/>
                    </a:lnTo>
                    <a:lnTo>
                      <a:pt x="893" y="558"/>
                    </a:lnTo>
                    <a:lnTo>
                      <a:pt x="910" y="556"/>
                    </a:lnTo>
                    <a:lnTo>
                      <a:pt x="923" y="581"/>
                    </a:lnTo>
                    <a:lnTo>
                      <a:pt x="931" y="581"/>
                    </a:lnTo>
                    <a:lnTo>
                      <a:pt x="932" y="568"/>
                    </a:lnTo>
                    <a:lnTo>
                      <a:pt x="938" y="566"/>
                    </a:lnTo>
                    <a:lnTo>
                      <a:pt x="946" y="571"/>
                    </a:lnTo>
                    <a:lnTo>
                      <a:pt x="944" y="583"/>
                    </a:lnTo>
                    <a:lnTo>
                      <a:pt x="936" y="596"/>
                    </a:lnTo>
                    <a:lnTo>
                      <a:pt x="929" y="609"/>
                    </a:lnTo>
                    <a:lnTo>
                      <a:pt x="917" y="641"/>
                    </a:lnTo>
                    <a:lnTo>
                      <a:pt x="908" y="645"/>
                    </a:lnTo>
                    <a:lnTo>
                      <a:pt x="908" y="660"/>
                    </a:lnTo>
                    <a:lnTo>
                      <a:pt x="919" y="671"/>
                    </a:lnTo>
                    <a:lnTo>
                      <a:pt x="936" y="686"/>
                    </a:lnTo>
                    <a:lnTo>
                      <a:pt x="961" y="745"/>
                    </a:lnTo>
                    <a:lnTo>
                      <a:pt x="1002" y="769"/>
                    </a:lnTo>
                    <a:lnTo>
                      <a:pt x="1006" y="769"/>
                    </a:lnTo>
                    <a:lnTo>
                      <a:pt x="1008" y="754"/>
                    </a:lnTo>
                    <a:lnTo>
                      <a:pt x="1021" y="754"/>
                    </a:lnTo>
                    <a:lnTo>
                      <a:pt x="1029" y="779"/>
                    </a:lnTo>
                    <a:lnTo>
                      <a:pt x="1030" y="792"/>
                    </a:lnTo>
                    <a:lnTo>
                      <a:pt x="1044" y="822"/>
                    </a:lnTo>
                    <a:lnTo>
                      <a:pt x="1061" y="833"/>
                    </a:lnTo>
                    <a:lnTo>
                      <a:pt x="1079" y="839"/>
                    </a:lnTo>
                    <a:lnTo>
                      <a:pt x="1110" y="920"/>
                    </a:lnTo>
                    <a:lnTo>
                      <a:pt x="1117" y="926"/>
                    </a:lnTo>
                    <a:lnTo>
                      <a:pt x="1157" y="935"/>
                    </a:lnTo>
                    <a:lnTo>
                      <a:pt x="1174" y="943"/>
                    </a:lnTo>
                    <a:lnTo>
                      <a:pt x="1219" y="999"/>
                    </a:lnTo>
                    <a:lnTo>
                      <a:pt x="1240" y="1014"/>
                    </a:lnTo>
                    <a:lnTo>
                      <a:pt x="1247" y="1014"/>
                    </a:lnTo>
                    <a:lnTo>
                      <a:pt x="1258" y="1020"/>
                    </a:lnTo>
                    <a:lnTo>
                      <a:pt x="1262" y="1031"/>
                    </a:lnTo>
                    <a:lnTo>
                      <a:pt x="1253" y="1033"/>
                    </a:lnTo>
                    <a:lnTo>
                      <a:pt x="1245" y="1031"/>
                    </a:lnTo>
                    <a:lnTo>
                      <a:pt x="1240" y="1031"/>
                    </a:lnTo>
                    <a:lnTo>
                      <a:pt x="1234" y="1033"/>
                    </a:lnTo>
                    <a:lnTo>
                      <a:pt x="1232" y="1041"/>
                    </a:lnTo>
                    <a:lnTo>
                      <a:pt x="1240" y="1048"/>
                    </a:lnTo>
                    <a:lnTo>
                      <a:pt x="1262" y="1054"/>
                    </a:lnTo>
                    <a:lnTo>
                      <a:pt x="1274" y="1046"/>
                    </a:lnTo>
                    <a:lnTo>
                      <a:pt x="1292" y="1044"/>
                    </a:lnTo>
                    <a:lnTo>
                      <a:pt x="1358" y="1018"/>
                    </a:lnTo>
                    <a:lnTo>
                      <a:pt x="1373" y="992"/>
                    </a:lnTo>
                    <a:lnTo>
                      <a:pt x="1375" y="986"/>
                    </a:lnTo>
                    <a:lnTo>
                      <a:pt x="1366" y="950"/>
                    </a:lnTo>
                    <a:lnTo>
                      <a:pt x="1368" y="931"/>
                    </a:lnTo>
                    <a:lnTo>
                      <a:pt x="1381" y="899"/>
                    </a:lnTo>
                    <a:lnTo>
                      <a:pt x="1394" y="903"/>
                    </a:lnTo>
                    <a:lnTo>
                      <a:pt x="1377" y="837"/>
                    </a:lnTo>
                    <a:lnTo>
                      <a:pt x="1383" y="803"/>
                    </a:lnTo>
                    <a:lnTo>
                      <a:pt x="1379" y="741"/>
                    </a:lnTo>
                    <a:lnTo>
                      <a:pt x="1366" y="692"/>
                    </a:lnTo>
                    <a:lnTo>
                      <a:pt x="1356" y="673"/>
                    </a:lnTo>
                    <a:lnTo>
                      <a:pt x="1309" y="613"/>
                    </a:lnTo>
                    <a:lnTo>
                      <a:pt x="1281" y="545"/>
                    </a:lnTo>
                    <a:lnTo>
                      <a:pt x="1245" y="498"/>
                    </a:lnTo>
                    <a:lnTo>
                      <a:pt x="1247" y="490"/>
                    </a:lnTo>
                    <a:lnTo>
                      <a:pt x="1243" y="479"/>
                    </a:lnTo>
                    <a:lnTo>
                      <a:pt x="1232" y="453"/>
                    </a:lnTo>
                    <a:lnTo>
                      <a:pt x="1232" y="441"/>
                    </a:lnTo>
                    <a:lnTo>
                      <a:pt x="1243" y="424"/>
                    </a:lnTo>
                    <a:lnTo>
                      <a:pt x="1243" y="417"/>
                    </a:lnTo>
                    <a:lnTo>
                      <a:pt x="1196" y="353"/>
                    </a:lnTo>
                    <a:lnTo>
                      <a:pt x="1170" y="326"/>
                    </a:lnTo>
                    <a:lnTo>
                      <a:pt x="1151" y="317"/>
                    </a:lnTo>
                    <a:lnTo>
                      <a:pt x="1147" y="307"/>
                    </a:lnTo>
                    <a:lnTo>
                      <a:pt x="1117" y="266"/>
                    </a:lnTo>
                    <a:lnTo>
                      <a:pt x="1076" y="194"/>
                    </a:lnTo>
                    <a:lnTo>
                      <a:pt x="1066" y="151"/>
                    </a:lnTo>
                    <a:lnTo>
                      <a:pt x="1040" y="93"/>
                    </a:lnTo>
                    <a:lnTo>
                      <a:pt x="1040" y="83"/>
                    </a:lnTo>
                    <a:lnTo>
                      <a:pt x="1029" y="74"/>
                    </a:lnTo>
                    <a:lnTo>
                      <a:pt x="1023" y="68"/>
                    </a:lnTo>
                    <a:lnTo>
                      <a:pt x="1019" y="27"/>
                    </a:lnTo>
                    <a:lnTo>
                      <a:pt x="1013" y="11"/>
                    </a:lnTo>
                    <a:lnTo>
                      <a:pt x="998" y="15"/>
                    </a:lnTo>
                    <a:lnTo>
                      <a:pt x="970" y="15"/>
                    </a:lnTo>
                    <a:lnTo>
                      <a:pt x="938" y="0"/>
                    </a:lnTo>
                    <a:lnTo>
                      <a:pt x="927" y="8"/>
                    </a:lnTo>
                    <a:lnTo>
                      <a:pt x="923" y="15"/>
                    </a:lnTo>
                    <a:lnTo>
                      <a:pt x="921" y="30"/>
                    </a:lnTo>
                    <a:lnTo>
                      <a:pt x="934" y="74"/>
                    </a:lnTo>
                    <a:lnTo>
                      <a:pt x="931" y="96"/>
                    </a:lnTo>
                    <a:lnTo>
                      <a:pt x="906" y="93"/>
                    </a:lnTo>
                    <a:lnTo>
                      <a:pt x="900" y="83"/>
                    </a:lnTo>
                    <a:lnTo>
                      <a:pt x="893" y="62"/>
                    </a:lnTo>
                    <a:lnTo>
                      <a:pt x="454" y="91"/>
                    </a:lnTo>
                    <a:lnTo>
                      <a:pt x="442" y="76"/>
                    </a:lnTo>
                    <a:lnTo>
                      <a:pt x="444" y="62"/>
                    </a:lnTo>
                    <a:lnTo>
                      <a:pt x="429" y="47"/>
                    </a:lnTo>
                    <a:lnTo>
                      <a:pt x="427" y="38"/>
                    </a:lnTo>
                    <a:close/>
                  </a:path>
                </a:pathLst>
              </a:custGeom>
              <a:solidFill>
                <a:schemeClr val="accent6">
                  <a:lumMod val="50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55" name="Freeform 168"/>
              <p:cNvSpPr>
                <a:spLocks/>
              </p:cNvSpPr>
              <p:nvPr/>
            </p:nvSpPr>
            <p:spPr bwMode="auto">
              <a:xfrm>
                <a:off x="8583546" y="4409950"/>
                <a:ext cx="771654" cy="797996"/>
              </a:xfrm>
              <a:custGeom>
                <a:avLst/>
                <a:gdLst>
                  <a:gd name="T0" fmla="*/ 2147483647 w 838"/>
                  <a:gd name="T1" fmla="*/ 2147483647 h 865"/>
                  <a:gd name="T2" fmla="*/ 2147483647 w 838"/>
                  <a:gd name="T3" fmla="*/ 2147483647 h 865"/>
                  <a:gd name="T4" fmla="*/ 2147483647 w 838"/>
                  <a:gd name="T5" fmla="*/ 2147483647 h 865"/>
                  <a:gd name="T6" fmla="*/ 2147483647 w 838"/>
                  <a:gd name="T7" fmla="*/ 2147483647 h 865"/>
                  <a:gd name="T8" fmla="*/ 2147483647 w 838"/>
                  <a:gd name="T9" fmla="*/ 2147483647 h 865"/>
                  <a:gd name="T10" fmla="*/ 2147483647 w 838"/>
                  <a:gd name="T11" fmla="*/ 2147483647 h 865"/>
                  <a:gd name="T12" fmla="*/ 2147483647 w 838"/>
                  <a:gd name="T13" fmla="*/ 2147483647 h 865"/>
                  <a:gd name="T14" fmla="*/ 2147483647 w 838"/>
                  <a:gd name="T15" fmla="*/ 2147483647 h 865"/>
                  <a:gd name="T16" fmla="*/ 2147483647 w 838"/>
                  <a:gd name="T17" fmla="*/ 2147483647 h 865"/>
                  <a:gd name="T18" fmla="*/ 2147483647 w 838"/>
                  <a:gd name="T19" fmla="*/ 2147483647 h 865"/>
                  <a:gd name="T20" fmla="*/ 2147483647 w 838"/>
                  <a:gd name="T21" fmla="*/ 2147483647 h 865"/>
                  <a:gd name="T22" fmla="*/ 2147483647 w 838"/>
                  <a:gd name="T23" fmla="*/ 2147483647 h 865"/>
                  <a:gd name="T24" fmla="*/ 2147483647 w 838"/>
                  <a:gd name="T25" fmla="*/ 2147483647 h 865"/>
                  <a:gd name="T26" fmla="*/ 2147483647 w 838"/>
                  <a:gd name="T27" fmla="*/ 2147483647 h 865"/>
                  <a:gd name="T28" fmla="*/ 2147483647 w 838"/>
                  <a:gd name="T29" fmla="*/ 2147483647 h 865"/>
                  <a:gd name="T30" fmla="*/ 2147483647 w 838"/>
                  <a:gd name="T31" fmla="*/ 2147483647 h 865"/>
                  <a:gd name="T32" fmla="*/ 2147483647 w 838"/>
                  <a:gd name="T33" fmla="*/ 2147483647 h 865"/>
                  <a:gd name="T34" fmla="*/ 2147483647 w 838"/>
                  <a:gd name="T35" fmla="*/ 2147483647 h 865"/>
                  <a:gd name="T36" fmla="*/ 2147483647 w 838"/>
                  <a:gd name="T37" fmla="*/ 2147483647 h 865"/>
                  <a:gd name="T38" fmla="*/ 2147483647 w 838"/>
                  <a:gd name="T39" fmla="*/ 2147483647 h 865"/>
                  <a:gd name="T40" fmla="*/ 2147483647 w 838"/>
                  <a:gd name="T41" fmla="*/ 2147483647 h 865"/>
                  <a:gd name="T42" fmla="*/ 2147483647 w 838"/>
                  <a:gd name="T43" fmla="*/ 2147483647 h 865"/>
                  <a:gd name="T44" fmla="*/ 2147483647 w 838"/>
                  <a:gd name="T45" fmla="*/ 2147483647 h 865"/>
                  <a:gd name="T46" fmla="*/ 2147483647 w 838"/>
                  <a:gd name="T47" fmla="*/ 2147483647 h 865"/>
                  <a:gd name="T48" fmla="*/ 2147483647 w 838"/>
                  <a:gd name="T49" fmla="*/ 2147483647 h 865"/>
                  <a:gd name="T50" fmla="*/ 2147483647 w 838"/>
                  <a:gd name="T51" fmla="*/ 2147483647 h 865"/>
                  <a:gd name="T52" fmla="*/ 2147483647 w 838"/>
                  <a:gd name="T53" fmla="*/ 2147483647 h 865"/>
                  <a:gd name="T54" fmla="*/ 2147483647 w 838"/>
                  <a:gd name="T55" fmla="*/ 2147483647 h 865"/>
                  <a:gd name="T56" fmla="*/ 2147483647 w 838"/>
                  <a:gd name="T57" fmla="*/ 2147483647 h 865"/>
                  <a:gd name="T58" fmla="*/ 2147483647 w 838"/>
                  <a:gd name="T59" fmla="*/ 2147483647 h 865"/>
                  <a:gd name="T60" fmla="*/ 2147483647 w 838"/>
                  <a:gd name="T61" fmla="*/ 2147483647 h 865"/>
                  <a:gd name="T62" fmla="*/ 2147483647 w 838"/>
                  <a:gd name="T63" fmla="*/ 2147483647 h 865"/>
                  <a:gd name="T64" fmla="*/ 2147483647 w 838"/>
                  <a:gd name="T65" fmla="*/ 2147483647 h 865"/>
                  <a:gd name="T66" fmla="*/ 2147483647 w 838"/>
                  <a:gd name="T67" fmla="*/ 2147483647 h 865"/>
                  <a:gd name="T68" fmla="*/ 2147483647 w 838"/>
                  <a:gd name="T69" fmla="*/ 2147483647 h 865"/>
                  <a:gd name="T70" fmla="*/ 2147483647 w 838"/>
                  <a:gd name="T71" fmla="*/ 2147483647 h 865"/>
                  <a:gd name="T72" fmla="*/ 2147483647 w 838"/>
                  <a:gd name="T73" fmla="*/ 2147483647 h 865"/>
                  <a:gd name="T74" fmla="*/ 2147483647 w 838"/>
                  <a:gd name="T75" fmla="*/ 2147483647 h 865"/>
                  <a:gd name="T76" fmla="*/ 2147483647 w 838"/>
                  <a:gd name="T77" fmla="*/ 2147483647 h 865"/>
                  <a:gd name="T78" fmla="*/ 2147483647 w 838"/>
                  <a:gd name="T79" fmla="*/ 0 h 865"/>
                  <a:gd name="T80" fmla="*/ 0 w 838"/>
                  <a:gd name="T81" fmla="*/ 2147483647 h 8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38" h="865">
                    <a:moveTo>
                      <a:pt x="0" y="53"/>
                    </a:moveTo>
                    <a:lnTo>
                      <a:pt x="113" y="458"/>
                    </a:lnTo>
                    <a:lnTo>
                      <a:pt x="122" y="468"/>
                    </a:lnTo>
                    <a:lnTo>
                      <a:pt x="132" y="498"/>
                    </a:lnTo>
                    <a:lnTo>
                      <a:pt x="137" y="509"/>
                    </a:lnTo>
                    <a:lnTo>
                      <a:pt x="152" y="518"/>
                    </a:lnTo>
                    <a:lnTo>
                      <a:pt x="162" y="530"/>
                    </a:lnTo>
                    <a:lnTo>
                      <a:pt x="156" y="547"/>
                    </a:lnTo>
                    <a:lnTo>
                      <a:pt x="169" y="564"/>
                    </a:lnTo>
                    <a:lnTo>
                      <a:pt x="167" y="569"/>
                    </a:lnTo>
                    <a:lnTo>
                      <a:pt x="152" y="590"/>
                    </a:lnTo>
                    <a:lnTo>
                      <a:pt x="152" y="616"/>
                    </a:lnTo>
                    <a:lnTo>
                      <a:pt x="145" y="639"/>
                    </a:lnTo>
                    <a:lnTo>
                      <a:pt x="145" y="673"/>
                    </a:lnTo>
                    <a:lnTo>
                      <a:pt x="166" y="716"/>
                    </a:lnTo>
                    <a:lnTo>
                      <a:pt x="162" y="765"/>
                    </a:lnTo>
                    <a:lnTo>
                      <a:pt x="183" y="796"/>
                    </a:lnTo>
                    <a:lnTo>
                      <a:pt x="184" y="807"/>
                    </a:lnTo>
                    <a:lnTo>
                      <a:pt x="186" y="816"/>
                    </a:lnTo>
                    <a:lnTo>
                      <a:pt x="201" y="831"/>
                    </a:lnTo>
                    <a:lnTo>
                      <a:pt x="199" y="845"/>
                    </a:lnTo>
                    <a:lnTo>
                      <a:pt x="211" y="860"/>
                    </a:lnTo>
                    <a:lnTo>
                      <a:pt x="650" y="831"/>
                    </a:lnTo>
                    <a:lnTo>
                      <a:pt x="657" y="852"/>
                    </a:lnTo>
                    <a:lnTo>
                      <a:pt x="663" y="862"/>
                    </a:lnTo>
                    <a:lnTo>
                      <a:pt x="688" y="865"/>
                    </a:lnTo>
                    <a:lnTo>
                      <a:pt x="691" y="843"/>
                    </a:lnTo>
                    <a:lnTo>
                      <a:pt x="678" y="799"/>
                    </a:lnTo>
                    <a:lnTo>
                      <a:pt x="680" y="784"/>
                    </a:lnTo>
                    <a:lnTo>
                      <a:pt x="684" y="777"/>
                    </a:lnTo>
                    <a:lnTo>
                      <a:pt x="695" y="769"/>
                    </a:lnTo>
                    <a:lnTo>
                      <a:pt x="727" y="784"/>
                    </a:lnTo>
                    <a:lnTo>
                      <a:pt x="755" y="784"/>
                    </a:lnTo>
                    <a:lnTo>
                      <a:pt x="770" y="780"/>
                    </a:lnTo>
                    <a:lnTo>
                      <a:pt x="765" y="748"/>
                    </a:lnTo>
                    <a:lnTo>
                      <a:pt x="759" y="731"/>
                    </a:lnTo>
                    <a:lnTo>
                      <a:pt x="759" y="711"/>
                    </a:lnTo>
                    <a:lnTo>
                      <a:pt x="763" y="694"/>
                    </a:lnTo>
                    <a:lnTo>
                      <a:pt x="786" y="628"/>
                    </a:lnTo>
                    <a:lnTo>
                      <a:pt x="789" y="600"/>
                    </a:lnTo>
                    <a:lnTo>
                      <a:pt x="801" y="573"/>
                    </a:lnTo>
                    <a:lnTo>
                      <a:pt x="814" y="545"/>
                    </a:lnTo>
                    <a:lnTo>
                      <a:pt x="827" y="532"/>
                    </a:lnTo>
                    <a:lnTo>
                      <a:pt x="835" y="528"/>
                    </a:lnTo>
                    <a:lnTo>
                      <a:pt x="838" y="520"/>
                    </a:lnTo>
                    <a:lnTo>
                      <a:pt x="825" y="517"/>
                    </a:lnTo>
                    <a:lnTo>
                      <a:pt x="825" y="513"/>
                    </a:lnTo>
                    <a:lnTo>
                      <a:pt x="818" y="513"/>
                    </a:lnTo>
                    <a:lnTo>
                      <a:pt x="795" y="511"/>
                    </a:lnTo>
                    <a:lnTo>
                      <a:pt x="789" y="505"/>
                    </a:lnTo>
                    <a:lnTo>
                      <a:pt x="784" y="498"/>
                    </a:lnTo>
                    <a:lnTo>
                      <a:pt x="774" y="458"/>
                    </a:lnTo>
                    <a:lnTo>
                      <a:pt x="755" y="430"/>
                    </a:lnTo>
                    <a:lnTo>
                      <a:pt x="731" y="422"/>
                    </a:lnTo>
                    <a:lnTo>
                      <a:pt x="718" y="381"/>
                    </a:lnTo>
                    <a:lnTo>
                      <a:pt x="703" y="362"/>
                    </a:lnTo>
                    <a:lnTo>
                      <a:pt x="695" y="341"/>
                    </a:lnTo>
                    <a:lnTo>
                      <a:pt x="682" y="336"/>
                    </a:lnTo>
                    <a:lnTo>
                      <a:pt x="656" y="324"/>
                    </a:lnTo>
                    <a:lnTo>
                      <a:pt x="639" y="304"/>
                    </a:lnTo>
                    <a:lnTo>
                      <a:pt x="620" y="292"/>
                    </a:lnTo>
                    <a:lnTo>
                      <a:pt x="620" y="281"/>
                    </a:lnTo>
                    <a:lnTo>
                      <a:pt x="610" y="262"/>
                    </a:lnTo>
                    <a:lnTo>
                      <a:pt x="605" y="256"/>
                    </a:lnTo>
                    <a:lnTo>
                      <a:pt x="578" y="247"/>
                    </a:lnTo>
                    <a:lnTo>
                      <a:pt x="529" y="200"/>
                    </a:lnTo>
                    <a:lnTo>
                      <a:pt x="507" y="192"/>
                    </a:lnTo>
                    <a:lnTo>
                      <a:pt x="499" y="177"/>
                    </a:lnTo>
                    <a:lnTo>
                      <a:pt x="478" y="158"/>
                    </a:lnTo>
                    <a:lnTo>
                      <a:pt x="463" y="128"/>
                    </a:lnTo>
                    <a:lnTo>
                      <a:pt x="448" y="113"/>
                    </a:lnTo>
                    <a:lnTo>
                      <a:pt x="443" y="102"/>
                    </a:lnTo>
                    <a:lnTo>
                      <a:pt x="411" y="96"/>
                    </a:lnTo>
                    <a:lnTo>
                      <a:pt x="369" y="76"/>
                    </a:lnTo>
                    <a:lnTo>
                      <a:pt x="356" y="62"/>
                    </a:lnTo>
                    <a:lnTo>
                      <a:pt x="371" y="30"/>
                    </a:lnTo>
                    <a:lnTo>
                      <a:pt x="380" y="23"/>
                    </a:lnTo>
                    <a:lnTo>
                      <a:pt x="388" y="11"/>
                    </a:lnTo>
                    <a:lnTo>
                      <a:pt x="390" y="4"/>
                    </a:lnTo>
                    <a:lnTo>
                      <a:pt x="388" y="0"/>
                    </a:lnTo>
                    <a:lnTo>
                      <a:pt x="156" y="34"/>
                    </a:lnTo>
                    <a:lnTo>
                      <a:pt x="0" y="53"/>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56" name="Freeform 170"/>
              <p:cNvSpPr>
                <a:spLocks/>
              </p:cNvSpPr>
              <p:nvPr/>
            </p:nvSpPr>
            <p:spPr bwMode="auto">
              <a:xfrm>
                <a:off x="8910492" y="4337124"/>
                <a:ext cx="723619" cy="545426"/>
              </a:xfrm>
              <a:custGeom>
                <a:avLst/>
                <a:gdLst>
                  <a:gd name="T0" fmla="*/ 2147483647 w 784"/>
                  <a:gd name="T1" fmla="*/ 2147483647 h 592"/>
                  <a:gd name="T2" fmla="*/ 2147483647 w 784"/>
                  <a:gd name="T3" fmla="*/ 2147483647 h 592"/>
                  <a:gd name="T4" fmla="*/ 2147483647 w 784"/>
                  <a:gd name="T5" fmla="*/ 2147483647 h 592"/>
                  <a:gd name="T6" fmla="*/ 2147483647 w 784"/>
                  <a:gd name="T7" fmla="*/ 2147483647 h 592"/>
                  <a:gd name="T8" fmla="*/ 2147483647 w 784"/>
                  <a:gd name="T9" fmla="*/ 2147483647 h 592"/>
                  <a:gd name="T10" fmla="*/ 2147483647 w 784"/>
                  <a:gd name="T11" fmla="*/ 2147483647 h 592"/>
                  <a:gd name="T12" fmla="*/ 2147483647 w 784"/>
                  <a:gd name="T13" fmla="*/ 2147483647 h 592"/>
                  <a:gd name="T14" fmla="*/ 2147483647 w 784"/>
                  <a:gd name="T15" fmla="*/ 2147483647 h 592"/>
                  <a:gd name="T16" fmla="*/ 2147483647 w 784"/>
                  <a:gd name="T17" fmla="*/ 2147483647 h 592"/>
                  <a:gd name="T18" fmla="*/ 2147483647 w 784"/>
                  <a:gd name="T19" fmla="*/ 2147483647 h 592"/>
                  <a:gd name="T20" fmla="*/ 2147483647 w 784"/>
                  <a:gd name="T21" fmla="*/ 2147483647 h 592"/>
                  <a:gd name="T22" fmla="*/ 2147483647 w 784"/>
                  <a:gd name="T23" fmla="*/ 2147483647 h 592"/>
                  <a:gd name="T24" fmla="*/ 2147483647 w 784"/>
                  <a:gd name="T25" fmla="*/ 2147483647 h 592"/>
                  <a:gd name="T26" fmla="*/ 2147483647 w 784"/>
                  <a:gd name="T27" fmla="*/ 2147483647 h 592"/>
                  <a:gd name="T28" fmla="*/ 2147483647 w 784"/>
                  <a:gd name="T29" fmla="*/ 2147483647 h 592"/>
                  <a:gd name="T30" fmla="*/ 2147483647 w 784"/>
                  <a:gd name="T31" fmla="*/ 2147483647 h 592"/>
                  <a:gd name="T32" fmla="*/ 2147483647 w 784"/>
                  <a:gd name="T33" fmla="*/ 2147483647 h 592"/>
                  <a:gd name="T34" fmla="*/ 2147483647 w 784"/>
                  <a:gd name="T35" fmla="*/ 2147483647 h 592"/>
                  <a:gd name="T36" fmla="*/ 2147483647 w 784"/>
                  <a:gd name="T37" fmla="*/ 2147483647 h 592"/>
                  <a:gd name="T38" fmla="*/ 2147483647 w 784"/>
                  <a:gd name="T39" fmla="*/ 2147483647 h 592"/>
                  <a:gd name="T40" fmla="*/ 2147483647 w 784"/>
                  <a:gd name="T41" fmla="*/ 2147483647 h 592"/>
                  <a:gd name="T42" fmla="*/ 2147483647 w 784"/>
                  <a:gd name="T43" fmla="*/ 2147483647 h 592"/>
                  <a:gd name="T44" fmla="*/ 2147483647 w 784"/>
                  <a:gd name="T45" fmla="*/ 2147483647 h 592"/>
                  <a:gd name="T46" fmla="*/ 2147483647 w 784"/>
                  <a:gd name="T47" fmla="*/ 2147483647 h 592"/>
                  <a:gd name="T48" fmla="*/ 2147483647 w 784"/>
                  <a:gd name="T49" fmla="*/ 2147483647 h 592"/>
                  <a:gd name="T50" fmla="*/ 2147483647 w 784"/>
                  <a:gd name="T51" fmla="*/ 2147483647 h 592"/>
                  <a:gd name="T52" fmla="*/ 2147483647 w 784"/>
                  <a:gd name="T53" fmla="*/ 2147483647 h 592"/>
                  <a:gd name="T54" fmla="*/ 2147483647 w 784"/>
                  <a:gd name="T55" fmla="*/ 2147483647 h 592"/>
                  <a:gd name="T56" fmla="*/ 2147483647 w 784"/>
                  <a:gd name="T57" fmla="*/ 2147483647 h 592"/>
                  <a:gd name="T58" fmla="*/ 2147483647 w 784"/>
                  <a:gd name="T59" fmla="*/ 2147483647 h 592"/>
                  <a:gd name="T60" fmla="*/ 2147483647 w 784"/>
                  <a:gd name="T61" fmla="*/ 2147483647 h 592"/>
                  <a:gd name="T62" fmla="*/ 2147483647 w 784"/>
                  <a:gd name="T63" fmla="*/ 2147483647 h 592"/>
                  <a:gd name="T64" fmla="*/ 2147483647 w 784"/>
                  <a:gd name="T65" fmla="*/ 2147483647 h 592"/>
                  <a:gd name="T66" fmla="*/ 2147483647 w 784"/>
                  <a:gd name="T67" fmla="*/ 2147483647 h 592"/>
                  <a:gd name="T68" fmla="*/ 2147483647 w 784"/>
                  <a:gd name="T69" fmla="*/ 2147483647 h 592"/>
                  <a:gd name="T70" fmla="*/ 2147483647 w 784"/>
                  <a:gd name="T71" fmla="*/ 2147483647 h 592"/>
                  <a:gd name="T72" fmla="*/ 2147483647 w 784"/>
                  <a:gd name="T73" fmla="*/ 2147483647 h 592"/>
                  <a:gd name="T74" fmla="*/ 2147483647 w 784"/>
                  <a:gd name="T75" fmla="*/ 2147483647 h 592"/>
                  <a:gd name="T76" fmla="*/ 2147483647 w 784"/>
                  <a:gd name="T77" fmla="*/ 2147483647 h 592"/>
                  <a:gd name="T78" fmla="*/ 2147483647 w 784"/>
                  <a:gd name="T79" fmla="*/ 2147483647 h 592"/>
                  <a:gd name="T80" fmla="*/ 2147483647 w 784"/>
                  <a:gd name="T81" fmla="*/ 2147483647 h 592"/>
                  <a:gd name="T82" fmla="*/ 2147483647 w 784"/>
                  <a:gd name="T83" fmla="*/ 2147483647 h 592"/>
                  <a:gd name="T84" fmla="*/ 2147483647 w 784"/>
                  <a:gd name="T85" fmla="*/ 2147483647 h 592"/>
                  <a:gd name="T86" fmla="*/ 2147483647 w 784"/>
                  <a:gd name="T87" fmla="*/ 2147483647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4" h="592">
                    <a:moveTo>
                      <a:pt x="469" y="592"/>
                    </a:moveTo>
                    <a:lnTo>
                      <a:pt x="462" y="592"/>
                    </a:lnTo>
                    <a:lnTo>
                      <a:pt x="439" y="590"/>
                    </a:lnTo>
                    <a:lnTo>
                      <a:pt x="433" y="584"/>
                    </a:lnTo>
                    <a:lnTo>
                      <a:pt x="428" y="577"/>
                    </a:lnTo>
                    <a:lnTo>
                      <a:pt x="418" y="537"/>
                    </a:lnTo>
                    <a:lnTo>
                      <a:pt x="399" y="509"/>
                    </a:lnTo>
                    <a:lnTo>
                      <a:pt x="375" y="501"/>
                    </a:lnTo>
                    <a:lnTo>
                      <a:pt x="362" y="460"/>
                    </a:lnTo>
                    <a:lnTo>
                      <a:pt x="347" y="441"/>
                    </a:lnTo>
                    <a:lnTo>
                      <a:pt x="339" y="420"/>
                    </a:lnTo>
                    <a:lnTo>
                      <a:pt x="326" y="415"/>
                    </a:lnTo>
                    <a:lnTo>
                      <a:pt x="300" y="403"/>
                    </a:lnTo>
                    <a:lnTo>
                      <a:pt x="283" y="383"/>
                    </a:lnTo>
                    <a:lnTo>
                      <a:pt x="264" y="371"/>
                    </a:lnTo>
                    <a:lnTo>
                      <a:pt x="264" y="360"/>
                    </a:lnTo>
                    <a:lnTo>
                      <a:pt x="254" y="341"/>
                    </a:lnTo>
                    <a:lnTo>
                      <a:pt x="249" y="335"/>
                    </a:lnTo>
                    <a:lnTo>
                      <a:pt x="222" y="326"/>
                    </a:lnTo>
                    <a:lnTo>
                      <a:pt x="173" y="279"/>
                    </a:lnTo>
                    <a:lnTo>
                      <a:pt x="151" y="271"/>
                    </a:lnTo>
                    <a:lnTo>
                      <a:pt x="143" y="256"/>
                    </a:lnTo>
                    <a:lnTo>
                      <a:pt x="122" y="237"/>
                    </a:lnTo>
                    <a:lnTo>
                      <a:pt x="107" y="207"/>
                    </a:lnTo>
                    <a:lnTo>
                      <a:pt x="92" y="192"/>
                    </a:lnTo>
                    <a:lnTo>
                      <a:pt x="87" y="181"/>
                    </a:lnTo>
                    <a:lnTo>
                      <a:pt x="55" y="175"/>
                    </a:lnTo>
                    <a:lnTo>
                      <a:pt x="13" y="155"/>
                    </a:lnTo>
                    <a:lnTo>
                      <a:pt x="0" y="141"/>
                    </a:lnTo>
                    <a:lnTo>
                      <a:pt x="15" y="109"/>
                    </a:lnTo>
                    <a:lnTo>
                      <a:pt x="24" y="102"/>
                    </a:lnTo>
                    <a:lnTo>
                      <a:pt x="32" y="90"/>
                    </a:lnTo>
                    <a:lnTo>
                      <a:pt x="34" y="83"/>
                    </a:lnTo>
                    <a:lnTo>
                      <a:pt x="32" y="79"/>
                    </a:lnTo>
                    <a:lnTo>
                      <a:pt x="77" y="57"/>
                    </a:lnTo>
                    <a:lnTo>
                      <a:pt x="90" y="57"/>
                    </a:lnTo>
                    <a:lnTo>
                      <a:pt x="92" y="49"/>
                    </a:lnTo>
                    <a:lnTo>
                      <a:pt x="134" y="30"/>
                    </a:lnTo>
                    <a:lnTo>
                      <a:pt x="137" y="24"/>
                    </a:lnTo>
                    <a:lnTo>
                      <a:pt x="143" y="24"/>
                    </a:lnTo>
                    <a:lnTo>
                      <a:pt x="347" y="0"/>
                    </a:lnTo>
                    <a:lnTo>
                      <a:pt x="348" y="6"/>
                    </a:lnTo>
                    <a:lnTo>
                      <a:pt x="347" y="11"/>
                    </a:lnTo>
                    <a:lnTo>
                      <a:pt x="352" y="19"/>
                    </a:lnTo>
                    <a:lnTo>
                      <a:pt x="367" y="11"/>
                    </a:lnTo>
                    <a:lnTo>
                      <a:pt x="397" y="36"/>
                    </a:lnTo>
                    <a:lnTo>
                      <a:pt x="401" y="60"/>
                    </a:lnTo>
                    <a:lnTo>
                      <a:pt x="577" y="38"/>
                    </a:lnTo>
                    <a:lnTo>
                      <a:pt x="784" y="181"/>
                    </a:lnTo>
                    <a:lnTo>
                      <a:pt x="776" y="185"/>
                    </a:lnTo>
                    <a:lnTo>
                      <a:pt x="759" y="196"/>
                    </a:lnTo>
                    <a:lnTo>
                      <a:pt x="746" y="215"/>
                    </a:lnTo>
                    <a:lnTo>
                      <a:pt x="725" y="239"/>
                    </a:lnTo>
                    <a:lnTo>
                      <a:pt x="712" y="270"/>
                    </a:lnTo>
                    <a:lnTo>
                      <a:pt x="705" y="290"/>
                    </a:lnTo>
                    <a:lnTo>
                      <a:pt x="705" y="313"/>
                    </a:lnTo>
                    <a:lnTo>
                      <a:pt x="705" y="330"/>
                    </a:lnTo>
                    <a:lnTo>
                      <a:pt x="699" y="335"/>
                    </a:lnTo>
                    <a:lnTo>
                      <a:pt x="693" y="345"/>
                    </a:lnTo>
                    <a:lnTo>
                      <a:pt x="680" y="347"/>
                    </a:lnTo>
                    <a:lnTo>
                      <a:pt x="673" y="356"/>
                    </a:lnTo>
                    <a:lnTo>
                      <a:pt x="663" y="368"/>
                    </a:lnTo>
                    <a:lnTo>
                      <a:pt x="652" y="384"/>
                    </a:lnTo>
                    <a:lnTo>
                      <a:pt x="644" y="398"/>
                    </a:lnTo>
                    <a:lnTo>
                      <a:pt x="618" y="417"/>
                    </a:lnTo>
                    <a:lnTo>
                      <a:pt x="603" y="439"/>
                    </a:lnTo>
                    <a:lnTo>
                      <a:pt x="590" y="450"/>
                    </a:lnTo>
                    <a:lnTo>
                      <a:pt x="573" y="464"/>
                    </a:lnTo>
                    <a:lnTo>
                      <a:pt x="560" y="477"/>
                    </a:lnTo>
                    <a:lnTo>
                      <a:pt x="550" y="484"/>
                    </a:lnTo>
                    <a:lnTo>
                      <a:pt x="535" y="492"/>
                    </a:lnTo>
                    <a:lnTo>
                      <a:pt x="528" y="494"/>
                    </a:lnTo>
                    <a:lnTo>
                      <a:pt x="522" y="501"/>
                    </a:lnTo>
                    <a:lnTo>
                      <a:pt x="524" y="507"/>
                    </a:lnTo>
                    <a:lnTo>
                      <a:pt x="520" y="509"/>
                    </a:lnTo>
                    <a:lnTo>
                      <a:pt x="512" y="524"/>
                    </a:lnTo>
                    <a:lnTo>
                      <a:pt x="501" y="537"/>
                    </a:lnTo>
                    <a:lnTo>
                      <a:pt x="490" y="537"/>
                    </a:lnTo>
                    <a:lnTo>
                      <a:pt x="486" y="539"/>
                    </a:lnTo>
                    <a:lnTo>
                      <a:pt x="484" y="543"/>
                    </a:lnTo>
                    <a:lnTo>
                      <a:pt x="488" y="547"/>
                    </a:lnTo>
                    <a:lnTo>
                      <a:pt x="494" y="548"/>
                    </a:lnTo>
                    <a:lnTo>
                      <a:pt x="497" y="552"/>
                    </a:lnTo>
                    <a:lnTo>
                      <a:pt x="495" y="560"/>
                    </a:lnTo>
                    <a:lnTo>
                      <a:pt x="488" y="564"/>
                    </a:lnTo>
                    <a:lnTo>
                      <a:pt x="475" y="577"/>
                    </a:lnTo>
                    <a:lnTo>
                      <a:pt x="469" y="588"/>
                    </a:lnTo>
                    <a:lnTo>
                      <a:pt x="469" y="592"/>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57" name="Freeform 172"/>
              <p:cNvSpPr>
                <a:spLocks/>
              </p:cNvSpPr>
              <p:nvPr/>
            </p:nvSpPr>
            <p:spPr bwMode="auto">
              <a:xfrm>
                <a:off x="7911060" y="4106247"/>
                <a:ext cx="1159031" cy="407521"/>
              </a:xfrm>
              <a:custGeom>
                <a:avLst/>
                <a:gdLst>
                  <a:gd name="T0" fmla="*/ 2147483647 w 1257"/>
                  <a:gd name="T1" fmla="*/ 0 h 441"/>
                  <a:gd name="T2" fmla="*/ 2147483647 w 1257"/>
                  <a:gd name="T3" fmla="*/ 2147483647 h 441"/>
                  <a:gd name="T4" fmla="*/ 2147483647 w 1257"/>
                  <a:gd name="T5" fmla="*/ 2147483647 h 441"/>
                  <a:gd name="T6" fmla="*/ 2147483647 w 1257"/>
                  <a:gd name="T7" fmla="*/ 2147483647 h 441"/>
                  <a:gd name="T8" fmla="*/ 2147483647 w 1257"/>
                  <a:gd name="T9" fmla="*/ 2147483647 h 441"/>
                  <a:gd name="T10" fmla="*/ 2147483647 w 1257"/>
                  <a:gd name="T11" fmla="*/ 2147483647 h 441"/>
                  <a:gd name="T12" fmla="*/ 2147483647 w 1257"/>
                  <a:gd name="T13" fmla="*/ 2147483647 h 441"/>
                  <a:gd name="T14" fmla="*/ 2147483647 w 1257"/>
                  <a:gd name="T15" fmla="*/ 2147483647 h 441"/>
                  <a:gd name="T16" fmla="*/ 2147483647 w 1257"/>
                  <a:gd name="T17" fmla="*/ 2147483647 h 441"/>
                  <a:gd name="T18" fmla="*/ 2147483647 w 1257"/>
                  <a:gd name="T19" fmla="*/ 2147483647 h 441"/>
                  <a:gd name="T20" fmla="*/ 2147483647 w 1257"/>
                  <a:gd name="T21" fmla="*/ 2147483647 h 441"/>
                  <a:gd name="T22" fmla="*/ 2147483647 w 1257"/>
                  <a:gd name="T23" fmla="*/ 2147483647 h 441"/>
                  <a:gd name="T24" fmla="*/ 2147483647 w 1257"/>
                  <a:gd name="T25" fmla="*/ 2147483647 h 441"/>
                  <a:gd name="T26" fmla="*/ 2147483647 w 1257"/>
                  <a:gd name="T27" fmla="*/ 2147483647 h 441"/>
                  <a:gd name="T28" fmla="*/ 2147483647 w 1257"/>
                  <a:gd name="T29" fmla="*/ 2147483647 h 441"/>
                  <a:gd name="T30" fmla="*/ 2147483647 w 1257"/>
                  <a:gd name="T31" fmla="*/ 2147483647 h 441"/>
                  <a:gd name="T32" fmla="*/ 2147483647 w 1257"/>
                  <a:gd name="T33" fmla="*/ 2147483647 h 441"/>
                  <a:gd name="T34" fmla="*/ 2147483647 w 1257"/>
                  <a:gd name="T35" fmla="*/ 2147483647 h 441"/>
                  <a:gd name="T36" fmla="*/ 2147483647 w 1257"/>
                  <a:gd name="T37" fmla="*/ 2147483647 h 441"/>
                  <a:gd name="T38" fmla="*/ 2147483647 w 1257"/>
                  <a:gd name="T39" fmla="*/ 2147483647 h 441"/>
                  <a:gd name="T40" fmla="*/ 2147483647 w 1257"/>
                  <a:gd name="T41" fmla="*/ 2147483647 h 441"/>
                  <a:gd name="T42" fmla="*/ 2147483647 w 1257"/>
                  <a:gd name="T43" fmla="*/ 2147483647 h 441"/>
                  <a:gd name="T44" fmla="*/ 0 w 1257"/>
                  <a:gd name="T45" fmla="*/ 2147483647 h 441"/>
                  <a:gd name="T46" fmla="*/ 2147483647 w 1257"/>
                  <a:gd name="T47" fmla="*/ 2147483647 h 441"/>
                  <a:gd name="T48" fmla="*/ 2147483647 w 1257"/>
                  <a:gd name="T49" fmla="*/ 2147483647 h 441"/>
                  <a:gd name="T50" fmla="*/ 2147483647 w 1257"/>
                  <a:gd name="T51" fmla="*/ 2147483647 h 441"/>
                  <a:gd name="T52" fmla="*/ 2147483647 w 1257"/>
                  <a:gd name="T53" fmla="*/ 2147483647 h 441"/>
                  <a:gd name="T54" fmla="*/ 2147483647 w 1257"/>
                  <a:gd name="T55" fmla="*/ 2147483647 h 441"/>
                  <a:gd name="T56" fmla="*/ 2147483647 w 1257"/>
                  <a:gd name="T57" fmla="*/ 2147483647 h 441"/>
                  <a:gd name="T58" fmla="*/ 2147483647 w 1257"/>
                  <a:gd name="T59" fmla="*/ 2147483647 h 441"/>
                  <a:gd name="T60" fmla="*/ 2147483647 w 1257"/>
                  <a:gd name="T61" fmla="*/ 2147483647 h 441"/>
                  <a:gd name="T62" fmla="*/ 2147483647 w 1257"/>
                  <a:gd name="T63" fmla="*/ 2147483647 h 441"/>
                  <a:gd name="T64" fmla="*/ 2147483647 w 1257"/>
                  <a:gd name="T65" fmla="*/ 2147483647 h 441"/>
                  <a:gd name="T66" fmla="*/ 2147483647 w 1257"/>
                  <a:gd name="T67" fmla="*/ 2147483647 h 441"/>
                  <a:gd name="T68" fmla="*/ 2147483647 w 1257"/>
                  <a:gd name="T69" fmla="*/ 2147483647 h 441"/>
                  <a:gd name="T70" fmla="*/ 2147483647 w 1257"/>
                  <a:gd name="T71" fmla="*/ 2147483647 h 441"/>
                  <a:gd name="T72" fmla="*/ 2147483647 w 1257"/>
                  <a:gd name="T73" fmla="*/ 2147483647 h 441"/>
                  <a:gd name="T74" fmla="*/ 2147483647 w 1257"/>
                  <a:gd name="T75" fmla="*/ 2147483647 h 441"/>
                  <a:gd name="T76" fmla="*/ 2147483647 w 1257"/>
                  <a:gd name="T77" fmla="*/ 2147483647 h 441"/>
                  <a:gd name="T78" fmla="*/ 2147483647 w 1257"/>
                  <a:gd name="T79" fmla="*/ 2147483647 h 441"/>
                  <a:gd name="T80" fmla="*/ 2147483647 w 1257"/>
                  <a:gd name="T81" fmla="*/ 2147483647 h 441"/>
                  <a:gd name="T82" fmla="*/ 2147483647 w 1257"/>
                  <a:gd name="T83" fmla="*/ 2147483647 h 441"/>
                  <a:gd name="T84" fmla="*/ 2147483647 w 1257"/>
                  <a:gd name="T85" fmla="*/ 2147483647 h 441"/>
                  <a:gd name="T86" fmla="*/ 2147483647 w 1257"/>
                  <a:gd name="T87" fmla="*/ 2147483647 h 441"/>
                  <a:gd name="T88" fmla="*/ 2147483647 w 1257"/>
                  <a:gd name="T89" fmla="*/ 2147483647 h 441"/>
                  <a:gd name="T90" fmla="*/ 2147483647 w 1257"/>
                  <a:gd name="T91" fmla="*/ 2147483647 h 441"/>
                  <a:gd name="T92" fmla="*/ 2147483647 w 1257"/>
                  <a:gd name="T93" fmla="*/ 2147483647 h 441"/>
                  <a:gd name="T94" fmla="*/ 2147483647 w 1257"/>
                  <a:gd name="T95" fmla="*/ 2147483647 h 441"/>
                  <a:gd name="T96" fmla="*/ 2147483647 w 1257"/>
                  <a:gd name="T97" fmla="*/ 2147483647 h 441"/>
                  <a:gd name="T98" fmla="*/ 2147483647 w 1257"/>
                  <a:gd name="T99" fmla="*/ 2147483647 h 441"/>
                  <a:gd name="T100" fmla="*/ 2147483647 w 1257"/>
                  <a:gd name="T101" fmla="*/ 2147483647 h 441"/>
                  <a:gd name="T102" fmla="*/ 2147483647 w 1257"/>
                  <a:gd name="T103" fmla="*/ 2147483647 h 441"/>
                  <a:gd name="T104" fmla="*/ 2147483647 w 1257"/>
                  <a:gd name="T105" fmla="*/ 2147483647 h 441"/>
                  <a:gd name="T106" fmla="*/ 2147483647 w 1257"/>
                  <a:gd name="T107" fmla="*/ 2147483647 h 441"/>
                  <a:gd name="T108" fmla="*/ 2147483647 w 1257"/>
                  <a:gd name="T109" fmla="*/ 2147483647 h 441"/>
                  <a:gd name="T110" fmla="*/ 2147483647 w 1257"/>
                  <a:gd name="T111" fmla="*/ 2147483647 h 441"/>
                  <a:gd name="T112" fmla="*/ 2147483647 w 1257"/>
                  <a:gd name="T113" fmla="*/ 2147483647 h 441"/>
                  <a:gd name="T114" fmla="*/ 2147483647 w 1257"/>
                  <a:gd name="T115" fmla="*/ 0 h 4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57" h="441">
                    <a:moveTo>
                      <a:pt x="1257" y="0"/>
                    </a:moveTo>
                    <a:lnTo>
                      <a:pt x="1003" y="32"/>
                    </a:lnTo>
                    <a:lnTo>
                      <a:pt x="988" y="42"/>
                    </a:lnTo>
                    <a:lnTo>
                      <a:pt x="355" y="100"/>
                    </a:lnTo>
                    <a:lnTo>
                      <a:pt x="345" y="93"/>
                    </a:lnTo>
                    <a:lnTo>
                      <a:pt x="319" y="96"/>
                    </a:lnTo>
                    <a:lnTo>
                      <a:pt x="325" y="106"/>
                    </a:lnTo>
                    <a:lnTo>
                      <a:pt x="325" y="125"/>
                    </a:lnTo>
                    <a:lnTo>
                      <a:pt x="102" y="142"/>
                    </a:lnTo>
                    <a:lnTo>
                      <a:pt x="91" y="170"/>
                    </a:lnTo>
                    <a:lnTo>
                      <a:pt x="83" y="202"/>
                    </a:lnTo>
                    <a:lnTo>
                      <a:pt x="85" y="213"/>
                    </a:lnTo>
                    <a:lnTo>
                      <a:pt x="78" y="242"/>
                    </a:lnTo>
                    <a:lnTo>
                      <a:pt x="72" y="251"/>
                    </a:lnTo>
                    <a:lnTo>
                      <a:pt x="76" y="260"/>
                    </a:lnTo>
                    <a:lnTo>
                      <a:pt x="68" y="277"/>
                    </a:lnTo>
                    <a:lnTo>
                      <a:pt x="49" y="298"/>
                    </a:lnTo>
                    <a:lnTo>
                      <a:pt x="42" y="338"/>
                    </a:lnTo>
                    <a:lnTo>
                      <a:pt x="23" y="362"/>
                    </a:lnTo>
                    <a:lnTo>
                      <a:pt x="25" y="390"/>
                    </a:lnTo>
                    <a:lnTo>
                      <a:pt x="23" y="422"/>
                    </a:lnTo>
                    <a:lnTo>
                      <a:pt x="17" y="426"/>
                    </a:lnTo>
                    <a:lnTo>
                      <a:pt x="0" y="441"/>
                    </a:lnTo>
                    <a:lnTo>
                      <a:pt x="325" y="419"/>
                    </a:lnTo>
                    <a:lnTo>
                      <a:pt x="730" y="383"/>
                    </a:lnTo>
                    <a:lnTo>
                      <a:pt x="886" y="364"/>
                    </a:lnTo>
                    <a:lnTo>
                      <a:pt x="890" y="319"/>
                    </a:lnTo>
                    <a:lnTo>
                      <a:pt x="905" y="319"/>
                    </a:lnTo>
                    <a:lnTo>
                      <a:pt x="911" y="317"/>
                    </a:lnTo>
                    <a:lnTo>
                      <a:pt x="922" y="306"/>
                    </a:lnTo>
                    <a:lnTo>
                      <a:pt x="924" y="292"/>
                    </a:lnTo>
                    <a:lnTo>
                      <a:pt x="922" y="285"/>
                    </a:lnTo>
                    <a:lnTo>
                      <a:pt x="928" y="275"/>
                    </a:lnTo>
                    <a:lnTo>
                      <a:pt x="939" y="260"/>
                    </a:lnTo>
                    <a:lnTo>
                      <a:pt x="971" y="247"/>
                    </a:lnTo>
                    <a:lnTo>
                      <a:pt x="1007" y="238"/>
                    </a:lnTo>
                    <a:lnTo>
                      <a:pt x="1043" y="206"/>
                    </a:lnTo>
                    <a:lnTo>
                      <a:pt x="1058" y="200"/>
                    </a:lnTo>
                    <a:lnTo>
                      <a:pt x="1078" y="179"/>
                    </a:lnTo>
                    <a:lnTo>
                      <a:pt x="1086" y="160"/>
                    </a:lnTo>
                    <a:lnTo>
                      <a:pt x="1088" y="159"/>
                    </a:lnTo>
                    <a:lnTo>
                      <a:pt x="1097" y="160"/>
                    </a:lnTo>
                    <a:lnTo>
                      <a:pt x="1103" y="151"/>
                    </a:lnTo>
                    <a:lnTo>
                      <a:pt x="1107" y="147"/>
                    </a:lnTo>
                    <a:lnTo>
                      <a:pt x="1118" y="134"/>
                    </a:lnTo>
                    <a:lnTo>
                      <a:pt x="1124" y="136"/>
                    </a:lnTo>
                    <a:lnTo>
                      <a:pt x="1133" y="142"/>
                    </a:lnTo>
                    <a:lnTo>
                      <a:pt x="1146" y="136"/>
                    </a:lnTo>
                    <a:lnTo>
                      <a:pt x="1146" y="130"/>
                    </a:lnTo>
                    <a:lnTo>
                      <a:pt x="1167" y="115"/>
                    </a:lnTo>
                    <a:lnTo>
                      <a:pt x="1180" y="110"/>
                    </a:lnTo>
                    <a:lnTo>
                      <a:pt x="1205" y="108"/>
                    </a:lnTo>
                    <a:lnTo>
                      <a:pt x="1229" y="64"/>
                    </a:lnTo>
                    <a:lnTo>
                      <a:pt x="1252" y="51"/>
                    </a:lnTo>
                    <a:lnTo>
                      <a:pt x="1252" y="40"/>
                    </a:lnTo>
                    <a:lnTo>
                      <a:pt x="1255" y="29"/>
                    </a:lnTo>
                    <a:lnTo>
                      <a:pt x="1254" y="13"/>
                    </a:lnTo>
                    <a:lnTo>
                      <a:pt x="1257" y="0"/>
                    </a:lnTo>
                    <a:close/>
                  </a:path>
                </a:pathLst>
              </a:custGeom>
              <a:solidFill>
                <a:schemeClr val="accent6">
                  <a:lumMod val="50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58" name="Freeform 174"/>
              <p:cNvSpPr>
                <a:spLocks/>
              </p:cNvSpPr>
              <p:nvPr/>
            </p:nvSpPr>
            <p:spPr bwMode="auto">
              <a:xfrm>
                <a:off x="8004030" y="3708024"/>
                <a:ext cx="1035071" cy="528381"/>
              </a:xfrm>
              <a:custGeom>
                <a:avLst/>
                <a:gdLst>
                  <a:gd name="T0" fmla="*/ 2147483647 w 1121"/>
                  <a:gd name="T1" fmla="*/ 2147483647 h 573"/>
                  <a:gd name="T2" fmla="*/ 2147483647 w 1121"/>
                  <a:gd name="T3" fmla="*/ 2147483647 h 573"/>
                  <a:gd name="T4" fmla="*/ 2147483647 w 1121"/>
                  <a:gd name="T5" fmla="*/ 2147483647 h 573"/>
                  <a:gd name="T6" fmla="*/ 2147483647 w 1121"/>
                  <a:gd name="T7" fmla="*/ 2147483647 h 573"/>
                  <a:gd name="T8" fmla="*/ 2147483647 w 1121"/>
                  <a:gd name="T9" fmla="*/ 2147483647 h 573"/>
                  <a:gd name="T10" fmla="*/ 2147483647 w 1121"/>
                  <a:gd name="T11" fmla="*/ 2147483647 h 573"/>
                  <a:gd name="T12" fmla="*/ 2147483647 w 1121"/>
                  <a:gd name="T13" fmla="*/ 2147483647 h 573"/>
                  <a:gd name="T14" fmla="*/ 2147483647 w 1121"/>
                  <a:gd name="T15" fmla="*/ 2147483647 h 573"/>
                  <a:gd name="T16" fmla="*/ 2147483647 w 1121"/>
                  <a:gd name="T17" fmla="*/ 2147483647 h 573"/>
                  <a:gd name="T18" fmla="*/ 2147483647 w 1121"/>
                  <a:gd name="T19" fmla="*/ 2147483647 h 573"/>
                  <a:gd name="T20" fmla="*/ 2147483647 w 1121"/>
                  <a:gd name="T21" fmla="*/ 2147483647 h 573"/>
                  <a:gd name="T22" fmla="*/ 2147483647 w 1121"/>
                  <a:gd name="T23" fmla="*/ 2147483647 h 573"/>
                  <a:gd name="T24" fmla="*/ 2147483647 w 1121"/>
                  <a:gd name="T25" fmla="*/ 2147483647 h 573"/>
                  <a:gd name="T26" fmla="*/ 2147483647 w 1121"/>
                  <a:gd name="T27" fmla="*/ 2147483647 h 573"/>
                  <a:gd name="T28" fmla="*/ 2147483647 w 1121"/>
                  <a:gd name="T29" fmla="*/ 2147483647 h 573"/>
                  <a:gd name="T30" fmla="*/ 2147483647 w 1121"/>
                  <a:gd name="T31" fmla="*/ 2147483647 h 573"/>
                  <a:gd name="T32" fmla="*/ 2147483647 w 1121"/>
                  <a:gd name="T33" fmla="*/ 2147483647 h 573"/>
                  <a:gd name="T34" fmla="*/ 2147483647 w 1121"/>
                  <a:gd name="T35" fmla="*/ 2147483647 h 573"/>
                  <a:gd name="T36" fmla="*/ 2147483647 w 1121"/>
                  <a:gd name="T37" fmla="*/ 2147483647 h 573"/>
                  <a:gd name="T38" fmla="*/ 2147483647 w 1121"/>
                  <a:gd name="T39" fmla="*/ 2147483647 h 573"/>
                  <a:gd name="T40" fmla="*/ 2147483647 w 1121"/>
                  <a:gd name="T41" fmla="*/ 2147483647 h 573"/>
                  <a:gd name="T42" fmla="*/ 2147483647 w 1121"/>
                  <a:gd name="T43" fmla="*/ 2147483647 h 573"/>
                  <a:gd name="T44" fmla="*/ 2147483647 w 1121"/>
                  <a:gd name="T45" fmla="*/ 2147483647 h 573"/>
                  <a:gd name="T46" fmla="*/ 2147483647 w 1121"/>
                  <a:gd name="T47" fmla="*/ 2147483647 h 573"/>
                  <a:gd name="T48" fmla="*/ 2147483647 w 1121"/>
                  <a:gd name="T49" fmla="*/ 0 h 573"/>
                  <a:gd name="T50" fmla="*/ 2147483647 w 1121"/>
                  <a:gd name="T51" fmla="*/ 2147483647 h 573"/>
                  <a:gd name="T52" fmla="*/ 2147483647 w 1121"/>
                  <a:gd name="T53" fmla="*/ 0 h 573"/>
                  <a:gd name="T54" fmla="*/ 2147483647 w 1121"/>
                  <a:gd name="T55" fmla="*/ 2147483647 h 573"/>
                  <a:gd name="T56" fmla="*/ 2147483647 w 1121"/>
                  <a:gd name="T57" fmla="*/ 2147483647 h 573"/>
                  <a:gd name="T58" fmla="*/ 2147483647 w 1121"/>
                  <a:gd name="T59" fmla="*/ 2147483647 h 573"/>
                  <a:gd name="T60" fmla="*/ 2147483647 w 1121"/>
                  <a:gd name="T61" fmla="*/ 2147483647 h 573"/>
                  <a:gd name="T62" fmla="*/ 2147483647 w 1121"/>
                  <a:gd name="T63" fmla="*/ 2147483647 h 573"/>
                  <a:gd name="T64" fmla="*/ 2147483647 w 1121"/>
                  <a:gd name="T65" fmla="*/ 2147483647 h 573"/>
                  <a:gd name="T66" fmla="*/ 2147483647 w 1121"/>
                  <a:gd name="T67" fmla="*/ 2147483647 h 573"/>
                  <a:gd name="T68" fmla="*/ 2147483647 w 1121"/>
                  <a:gd name="T69" fmla="*/ 2147483647 h 573"/>
                  <a:gd name="T70" fmla="*/ 2147483647 w 1121"/>
                  <a:gd name="T71" fmla="*/ 2147483647 h 573"/>
                  <a:gd name="T72" fmla="*/ 2147483647 w 1121"/>
                  <a:gd name="T73" fmla="*/ 2147483647 h 573"/>
                  <a:gd name="T74" fmla="*/ 2147483647 w 1121"/>
                  <a:gd name="T75" fmla="*/ 2147483647 h 573"/>
                  <a:gd name="T76" fmla="*/ 2147483647 w 1121"/>
                  <a:gd name="T77" fmla="*/ 2147483647 h 573"/>
                  <a:gd name="T78" fmla="*/ 2147483647 w 1121"/>
                  <a:gd name="T79" fmla="*/ 2147483647 h 573"/>
                  <a:gd name="T80" fmla="*/ 2147483647 w 1121"/>
                  <a:gd name="T81" fmla="*/ 2147483647 h 573"/>
                  <a:gd name="T82" fmla="*/ 2147483647 w 1121"/>
                  <a:gd name="T83" fmla="*/ 2147483647 h 573"/>
                  <a:gd name="T84" fmla="*/ 2147483647 w 1121"/>
                  <a:gd name="T85" fmla="*/ 2147483647 h 573"/>
                  <a:gd name="T86" fmla="*/ 2147483647 w 1121"/>
                  <a:gd name="T87" fmla="*/ 2147483647 h 573"/>
                  <a:gd name="T88" fmla="*/ 2147483647 w 1121"/>
                  <a:gd name="T89" fmla="*/ 2147483647 h 573"/>
                  <a:gd name="T90" fmla="*/ 2147483647 w 1121"/>
                  <a:gd name="T91" fmla="*/ 2147483647 h 573"/>
                  <a:gd name="T92" fmla="*/ 2147483647 w 1121"/>
                  <a:gd name="T93" fmla="*/ 2147483647 h 573"/>
                  <a:gd name="T94" fmla="*/ 2147483647 w 1121"/>
                  <a:gd name="T95" fmla="*/ 2147483647 h 573"/>
                  <a:gd name="T96" fmla="*/ 2147483647 w 1121"/>
                  <a:gd name="T97" fmla="*/ 2147483647 h 573"/>
                  <a:gd name="T98" fmla="*/ 2147483647 w 1121"/>
                  <a:gd name="T99" fmla="*/ 2147483647 h 573"/>
                  <a:gd name="T100" fmla="*/ 2147483647 w 1121"/>
                  <a:gd name="T101" fmla="*/ 2147483647 h 573"/>
                  <a:gd name="T102" fmla="*/ 2147483647 w 1121"/>
                  <a:gd name="T103" fmla="*/ 2147483647 h 573"/>
                  <a:gd name="T104" fmla="*/ 2147483647 w 1121"/>
                  <a:gd name="T105" fmla="*/ 2147483647 h 573"/>
                  <a:gd name="T106" fmla="*/ 2147483647 w 1121"/>
                  <a:gd name="T107" fmla="*/ 2147483647 h 573"/>
                  <a:gd name="T108" fmla="*/ 0 w 1121"/>
                  <a:gd name="T109" fmla="*/ 2147483647 h 5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21" h="573">
                    <a:moveTo>
                      <a:pt x="0" y="573"/>
                    </a:moveTo>
                    <a:lnTo>
                      <a:pt x="223" y="556"/>
                    </a:lnTo>
                    <a:lnTo>
                      <a:pt x="223" y="537"/>
                    </a:lnTo>
                    <a:lnTo>
                      <a:pt x="217" y="527"/>
                    </a:lnTo>
                    <a:lnTo>
                      <a:pt x="243" y="524"/>
                    </a:lnTo>
                    <a:lnTo>
                      <a:pt x="253" y="531"/>
                    </a:lnTo>
                    <a:lnTo>
                      <a:pt x="886" y="473"/>
                    </a:lnTo>
                    <a:lnTo>
                      <a:pt x="901" y="463"/>
                    </a:lnTo>
                    <a:lnTo>
                      <a:pt x="910" y="452"/>
                    </a:lnTo>
                    <a:lnTo>
                      <a:pt x="965" y="427"/>
                    </a:lnTo>
                    <a:lnTo>
                      <a:pt x="971" y="414"/>
                    </a:lnTo>
                    <a:lnTo>
                      <a:pt x="1001" y="392"/>
                    </a:lnTo>
                    <a:lnTo>
                      <a:pt x="1003" y="378"/>
                    </a:lnTo>
                    <a:lnTo>
                      <a:pt x="1006" y="371"/>
                    </a:lnTo>
                    <a:lnTo>
                      <a:pt x="1022" y="362"/>
                    </a:lnTo>
                    <a:lnTo>
                      <a:pt x="1023" y="346"/>
                    </a:lnTo>
                    <a:lnTo>
                      <a:pt x="1039" y="331"/>
                    </a:lnTo>
                    <a:lnTo>
                      <a:pt x="1118" y="264"/>
                    </a:lnTo>
                    <a:lnTo>
                      <a:pt x="1121" y="248"/>
                    </a:lnTo>
                    <a:lnTo>
                      <a:pt x="1112" y="248"/>
                    </a:lnTo>
                    <a:lnTo>
                      <a:pt x="1101" y="241"/>
                    </a:lnTo>
                    <a:lnTo>
                      <a:pt x="1097" y="241"/>
                    </a:lnTo>
                    <a:lnTo>
                      <a:pt x="1091" y="235"/>
                    </a:lnTo>
                    <a:lnTo>
                      <a:pt x="1076" y="228"/>
                    </a:lnTo>
                    <a:lnTo>
                      <a:pt x="1069" y="230"/>
                    </a:lnTo>
                    <a:lnTo>
                      <a:pt x="1065" y="226"/>
                    </a:lnTo>
                    <a:lnTo>
                      <a:pt x="1044" y="196"/>
                    </a:lnTo>
                    <a:lnTo>
                      <a:pt x="1014" y="158"/>
                    </a:lnTo>
                    <a:lnTo>
                      <a:pt x="1010" y="145"/>
                    </a:lnTo>
                    <a:lnTo>
                      <a:pt x="1012" y="133"/>
                    </a:lnTo>
                    <a:lnTo>
                      <a:pt x="1012" y="115"/>
                    </a:lnTo>
                    <a:lnTo>
                      <a:pt x="1006" y="90"/>
                    </a:lnTo>
                    <a:lnTo>
                      <a:pt x="1001" y="84"/>
                    </a:lnTo>
                    <a:lnTo>
                      <a:pt x="984" y="73"/>
                    </a:lnTo>
                    <a:lnTo>
                      <a:pt x="969" y="67"/>
                    </a:lnTo>
                    <a:lnTo>
                      <a:pt x="954" y="47"/>
                    </a:lnTo>
                    <a:lnTo>
                      <a:pt x="946" y="35"/>
                    </a:lnTo>
                    <a:lnTo>
                      <a:pt x="927" y="49"/>
                    </a:lnTo>
                    <a:lnTo>
                      <a:pt x="924" y="56"/>
                    </a:lnTo>
                    <a:lnTo>
                      <a:pt x="912" y="62"/>
                    </a:lnTo>
                    <a:lnTo>
                      <a:pt x="909" y="67"/>
                    </a:lnTo>
                    <a:lnTo>
                      <a:pt x="886" y="69"/>
                    </a:lnTo>
                    <a:lnTo>
                      <a:pt x="860" y="60"/>
                    </a:lnTo>
                    <a:lnTo>
                      <a:pt x="848" y="60"/>
                    </a:lnTo>
                    <a:lnTo>
                      <a:pt x="837" y="77"/>
                    </a:lnTo>
                    <a:lnTo>
                      <a:pt x="805" y="54"/>
                    </a:lnTo>
                    <a:lnTo>
                      <a:pt x="773" y="58"/>
                    </a:lnTo>
                    <a:lnTo>
                      <a:pt x="750" y="49"/>
                    </a:lnTo>
                    <a:lnTo>
                      <a:pt x="741" y="22"/>
                    </a:lnTo>
                    <a:lnTo>
                      <a:pt x="711" y="0"/>
                    </a:lnTo>
                    <a:lnTo>
                      <a:pt x="694" y="7"/>
                    </a:lnTo>
                    <a:lnTo>
                      <a:pt x="684" y="7"/>
                    </a:lnTo>
                    <a:lnTo>
                      <a:pt x="669" y="0"/>
                    </a:lnTo>
                    <a:lnTo>
                      <a:pt x="658" y="0"/>
                    </a:lnTo>
                    <a:lnTo>
                      <a:pt x="652" y="15"/>
                    </a:lnTo>
                    <a:lnTo>
                      <a:pt x="652" y="24"/>
                    </a:lnTo>
                    <a:lnTo>
                      <a:pt x="660" y="58"/>
                    </a:lnTo>
                    <a:lnTo>
                      <a:pt x="654" y="69"/>
                    </a:lnTo>
                    <a:lnTo>
                      <a:pt x="637" y="75"/>
                    </a:lnTo>
                    <a:lnTo>
                      <a:pt x="616" y="90"/>
                    </a:lnTo>
                    <a:lnTo>
                      <a:pt x="592" y="84"/>
                    </a:lnTo>
                    <a:lnTo>
                      <a:pt x="579" y="94"/>
                    </a:lnTo>
                    <a:lnTo>
                      <a:pt x="579" y="122"/>
                    </a:lnTo>
                    <a:lnTo>
                      <a:pt x="518" y="201"/>
                    </a:lnTo>
                    <a:lnTo>
                      <a:pt x="509" y="235"/>
                    </a:lnTo>
                    <a:lnTo>
                      <a:pt x="471" y="237"/>
                    </a:lnTo>
                    <a:lnTo>
                      <a:pt x="454" y="218"/>
                    </a:lnTo>
                    <a:lnTo>
                      <a:pt x="443" y="216"/>
                    </a:lnTo>
                    <a:lnTo>
                      <a:pt x="434" y="228"/>
                    </a:lnTo>
                    <a:lnTo>
                      <a:pt x="422" y="267"/>
                    </a:lnTo>
                    <a:lnTo>
                      <a:pt x="411" y="279"/>
                    </a:lnTo>
                    <a:lnTo>
                      <a:pt x="396" y="267"/>
                    </a:lnTo>
                    <a:lnTo>
                      <a:pt x="385" y="254"/>
                    </a:lnTo>
                    <a:lnTo>
                      <a:pt x="358" y="264"/>
                    </a:lnTo>
                    <a:lnTo>
                      <a:pt x="351" y="294"/>
                    </a:lnTo>
                    <a:lnTo>
                      <a:pt x="341" y="296"/>
                    </a:lnTo>
                    <a:lnTo>
                      <a:pt x="336" y="292"/>
                    </a:lnTo>
                    <a:lnTo>
                      <a:pt x="290" y="271"/>
                    </a:lnTo>
                    <a:lnTo>
                      <a:pt x="255" y="284"/>
                    </a:lnTo>
                    <a:lnTo>
                      <a:pt x="226" y="282"/>
                    </a:lnTo>
                    <a:lnTo>
                      <a:pt x="223" y="296"/>
                    </a:lnTo>
                    <a:lnTo>
                      <a:pt x="223" y="301"/>
                    </a:lnTo>
                    <a:lnTo>
                      <a:pt x="211" y="307"/>
                    </a:lnTo>
                    <a:lnTo>
                      <a:pt x="200" y="305"/>
                    </a:lnTo>
                    <a:lnTo>
                      <a:pt x="202" y="309"/>
                    </a:lnTo>
                    <a:lnTo>
                      <a:pt x="196" y="316"/>
                    </a:lnTo>
                    <a:lnTo>
                      <a:pt x="192" y="331"/>
                    </a:lnTo>
                    <a:lnTo>
                      <a:pt x="187" y="337"/>
                    </a:lnTo>
                    <a:lnTo>
                      <a:pt x="187" y="343"/>
                    </a:lnTo>
                    <a:lnTo>
                      <a:pt x="202" y="362"/>
                    </a:lnTo>
                    <a:lnTo>
                      <a:pt x="200" y="365"/>
                    </a:lnTo>
                    <a:lnTo>
                      <a:pt x="153" y="378"/>
                    </a:lnTo>
                    <a:lnTo>
                      <a:pt x="140" y="386"/>
                    </a:lnTo>
                    <a:lnTo>
                      <a:pt x="142" y="407"/>
                    </a:lnTo>
                    <a:lnTo>
                      <a:pt x="151" y="444"/>
                    </a:lnTo>
                    <a:lnTo>
                      <a:pt x="130" y="454"/>
                    </a:lnTo>
                    <a:lnTo>
                      <a:pt x="111" y="441"/>
                    </a:lnTo>
                    <a:lnTo>
                      <a:pt x="93" y="431"/>
                    </a:lnTo>
                    <a:lnTo>
                      <a:pt x="66" y="427"/>
                    </a:lnTo>
                    <a:lnTo>
                      <a:pt x="49" y="437"/>
                    </a:lnTo>
                    <a:lnTo>
                      <a:pt x="40" y="471"/>
                    </a:lnTo>
                    <a:lnTo>
                      <a:pt x="42" y="475"/>
                    </a:lnTo>
                    <a:lnTo>
                      <a:pt x="47" y="477"/>
                    </a:lnTo>
                    <a:lnTo>
                      <a:pt x="55" y="482"/>
                    </a:lnTo>
                    <a:lnTo>
                      <a:pt x="61" y="501"/>
                    </a:lnTo>
                    <a:lnTo>
                      <a:pt x="45" y="550"/>
                    </a:lnTo>
                    <a:lnTo>
                      <a:pt x="36" y="556"/>
                    </a:lnTo>
                    <a:lnTo>
                      <a:pt x="28" y="550"/>
                    </a:lnTo>
                    <a:lnTo>
                      <a:pt x="10" y="559"/>
                    </a:lnTo>
                    <a:lnTo>
                      <a:pt x="0" y="573"/>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59" name="Freeform 176"/>
              <p:cNvSpPr>
                <a:spLocks/>
              </p:cNvSpPr>
              <p:nvPr/>
            </p:nvSpPr>
            <p:spPr bwMode="auto">
              <a:xfrm>
                <a:off x="8186872" y="3240073"/>
                <a:ext cx="426115" cy="751510"/>
              </a:xfrm>
              <a:custGeom>
                <a:avLst/>
                <a:gdLst>
                  <a:gd name="T0" fmla="*/ 2147483647 w 462"/>
                  <a:gd name="T1" fmla="*/ 2147483647 h 816"/>
                  <a:gd name="T2" fmla="*/ 2147483647 w 462"/>
                  <a:gd name="T3" fmla="*/ 2147483647 h 816"/>
                  <a:gd name="T4" fmla="*/ 2147483647 w 462"/>
                  <a:gd name="T5" fmla="*/ 2147483647 h 816"/>
                  <a:gd name="T6" fmla="*/ 2147483647 w 462"/>
                  <a:gd name="T7" fmla="*/ 2147483647 h 816"/>
                  <a:gd name="T8" fmla="*/ 2147483647 w 462"/>
                  <a:gd name="T9" fmla="*/ 2147483647 h 816"/>
                  <a:gd name="T10" fmla="*/ 2147483647 w 462"/>
                  <a:gd name="T11" fmla="*/ 2147483647 h 816"/>
                  <a:gd name="T12" fmla="*/ 2147483647 w 462"/>
                  <a:gd name="T13" fmla="*/ 2147483647 h 816"/>
                  <a:gd name="T14" fmla="*/ 2147483647 w 462"/>
                  <a:gd name="T15" fmla="*/ 2147483647 h 816"/>
                  <a:gd name="T16" fmla="*/ 2147483647 w 462"/>
                  <a:gd name="T17" fmla="*/ 2147483647 h 816"/>
                  <a:gd name="T18" fmla="*/ 2147483647 w 462"/>
                  <a:gd name="T19" fmla="*/ 2147483647 h 816"/>
                  <a:gd name="T20" fmla="*/ 2147483647 w 462"/>
                  <a:gd name="T21" fmla="*/ 2147483647 h 816"/>
                  <a:gd name="T22" fmla="*/ 2147483647 w 462"/>
                  <a:gd name="T23" fmla="*/ 2147483647 h 816"/>
                  <a:gd name="T24" fmla="*/ 0 w 462"/>
                  <a:gd name="T25" fmla="*/ 2147483647 h 816"/>
                  <a:gd name="T26" fmla="*/ 0 w 462"/>
                  <a:gd name="T27" fmla="*/ 2147483647 h 816"/>
                  <a:gd name="T28" fmla="*/ 2147483647 w 462"/>
                  <a:gd name="T29" fmla="*/ 2147483647 h 816"/>
                  <a:gd name="T30" fmla="*/ 2147483647 w 462"/>
                  <a:gd name="T31" fmla="*/ 2147483647 h 816"/>
                  <a:gd name="T32" fmla="*/ 2147483647 w 462"/>
                  <a:gd name="T33" fmla="*/ 2147483647 h 816"/>
                  <a:gd name="T34" fmla="*/ 2147483647 w 462"/>
                  <a:gd name="T35" fmla="*/ 2147483647 h 816"/>
                  <a:gd name="T36" fmla="*/ 2147483647 w 462"/>
                  <a:gd name="T37" fmla="*/ 2147483647 h 816"/>
                  <a:gd name="T38" fmla="*/ 2147483647 w 462"/>
                  <a:gd name="T39" fmla="*/ 2147483647 h 816"/>
                  <a:gd name="T40" fmla="*/ 2147483647 w 462"/>
                  <a:gd name="T41" fmla="*/ 2147483647 h 816"/>
                  <a:gd name="T42" fmla="*/ 2147483647 w 462"/>
                  <a:gd name="T43" fmla="*/ 2147483647 h 816"/>
                  <a:gd name="T44" fmla="*/ 2147483647 w 462"/>
                  <a:gd name="T45" fmla="*/ 2147483647 h 816"/>
                  <a:gd name="T46" fmla="*/ 2147483647 w 462"/>
                  <a:gd name="T47" fmla="*/ 2147483647 h 816"/>
                  <a:gd name="T48" fmla="*/ 2147483647 w 462"/>
                  <a:gd name="T49" fmla="*/ 2147483647 h 816"/>
                  <a:gd name="T50" fmla="*/ 2147483647 w 462"/>
                  <a:gd name="T51" fmla="*/ 2147483647 h 816"/>
                  <a:gd name="T52" fmla="*/ 2147483647 w 462"/>
                  <a:gd name="T53" fmla="*/ 2147483647 h 816"/>
                  <a:gd name="T54" fmla="*/ 2147483647 w 462"/>
                  <a:gd name="T55" fmla="*/ 2147483647 h 816"/>
                  <a:gd name="T56" fmla="*/ 2147483647 w 462"/>
                  <a:gd name="T57" fmla="*/ 2147483647 h 816"/>
                  <a:gd name="T58" fmla="*/ 2147483647 w 462"/>
                  <a:gd name="T59" fmla="*/ 2147483647 h 816"/>
                  <a:gd name="T60" fmla="*/ 2147483647 w 462"/>
                  <a:gd name="T61" fmla="*/ 2147483647 h 816"/>
                  <a:gd name="T62" fmla="*/ 2147483647 w 462"/>
                  <a:gd name="T63" fmla="*/ 2147483647 h 816"/>
                  <a:gd name="T64" fmla="*/ 2147483647 w 462"/>
                  <a:gd name="T65" fmla="*/ 2147483647 h 816"/>
                  <a:gd name="T66" fmla="*/ 2147483647 w 462"/>
                  <a:gd name="T67" fmla="*/ 2147483647 h 816"/>
                  <a:gd name="T68" fmla="*/ 2147483647 w 462"/>
                  <a:gd name="T69" fmla="*/ 2147483647 h 816"/>
                  <a:gd name="T70" fmla="*/ 2147483647 w 462"/>
                  <a:gd name="T71" fmla="*/ 2147483647 h 816"/>
                  <a:gd name="T72" fmla="*/ 2147483647 w 462"/>
                  <a:gd name="T73" fmla="*/ 2147483647 h 816"/>
                  <a:gd name="T74" fmla="*/ 2147483647 w 462"/>
                  <a:gd name="T75" fmla="*/ 2147483647 h 816"/>
                  <a:gd name="T76" fmla="*/ 2147483647 w 462"/>
                  <a:gd name="T77" fmla="*/ 2147483647 h 816"/>
                  <a:gd name="T78" fmla="*/ 2147483647 w 462"/>
                  <a:gd name="T79" fmla="*/ 2147483647 h 816"/>
                  <a:gd name="T80" fmla="*/ 2147483647 w 462"/>
                  <a:gd name="T81" fmla="*/ 2147483647 h 816"/>
                  <a:gd name="T82" fmla="*/ 2147483647 w 462"/>
                  <a:gd name="T83" fmla="*/ 2147483647 h 816"/>
                  <a:gd name="T84" fmla="*/ 2147483647 w 462"/>
                  <a:gd name="T85" fmla="*/ 2147483647 h 816"/>
                  <a:gd name="T86" fmla="*/ 2147483647 w 462"/>
                  <a:gd name="T87" fmla="*/ 2147483647 h 816"/>
                  <a:gd name="T88" fmla="*/ 2147483647 w 462"/>
                  <a:gd name="T89" fmla="*/ 2147483647 h 816"/>
                  <a:gd name="T90" fmla="*/ 2147483647 w 462"/>
                  <a:gd name="T91" fmla="*/ 2147483647 h 816"/>
                  <a:gd name="T92" fmla="*/ 2147483647 w 462"/>
                  <a:gd name="T93" fmla="*/ 0 h 816"/>
                  <a:gd name="T94" fmla="*/ 2147483647 w 462"/>
                  <a:gd name="T95" fmla="*/ 2147483647 h 816"/>
                  <a:gd name="T96" fmla="*/ 2147483647 w 462"/>
                  <a:gd name="T97" fmla="*/ 2147483647 h 816"/>
                  <a:gd name="T98" fmla="*/ 2147483647 w 462"/>
                  <a:gd name="T99" fmla="*/ 2147483647 h 816"/>
                  <a:gd name="T100" fmla="*/ 2147483647 w 462"/>
                  <a:gd name="T101" fmla="*/ 2147483647 h 816"/>
                  <a:gd name="T102" fmla="*/ 2147483647 w 462"/>
                  <a:gd name="T103" fmla="*/ 2147483647 h 816"/>
                  <a:gd name="T104" fmla="*/ 2147483647 w 462"/>
                  <a:gd name="T105" fmla="*/ 2147483647 h 8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2" h="816">
                    <a:moveTo>
                      <a:pt x="15" y="49"/>
                    </a:moveTo>
                    <a:lnTo>
                      <a:pt x="53" y="507"/>
                    </a:lnTo>
                    <a:lnTo>
                      <a:pt x="47" y="514"/>
                    </a:lnTo>
                    <a:lnTo>
                      <a:pt x="49" y="531"/>
                    </a:lnTo>
                    <a:lnTo>
                      <a:pt x="43" y="554"/>
                    </a:lnTo>
                    <a:lnTo>
                      <a:pt x="62" y="590"/>
                    </a:lnTo>
                    <a:lnTo>
                      <a:pt x="68" y="631"/>
                    </a:lnTo>
                    <a:lnTo>
                      <a:pt x="47" y="669"/>
                    </a:lnTo>
                    <a:lnTo>
                      <a:pt x="45" y="682"/>
                    </a:lnTo>
                    <a:lnTo>
                      <a:pt x="32" y="712"/>
                    </a:lnTo>
                    <a:lnTo>
                      <a:pt x="8" y="735"/>
                    </a:lnTo>
                    <a:lnTo>
                      <a:pt x="8" y="763"/>
                    </a:lnTo>
                    <a:lnTo>
                      <a:pt x="0" y="799"/>
                    </a:lnTo>
                    <a:lnTo>
                      <a:pt x="0" y="806"/>
                    </a:lnTo>
                    <a:lnTo>
                      <a:pt x="2" y="814"/>
                    </a:lnTo>
                    <a:lnTo>
                      <a:pt x="13" y="816"/>
                    </a:lnTo>
                    <a:lnTo>
                      <a:pt x="25" y="810"/>
                    </a:lnTo>
                    <a:lnTo>
                      <a:pt x="25" y="805"/>
                    </a:lnTo>
                    <a:lnTo>
                      <a:pt x="28" y="791"/>
                    </a:lnTo>
                    <a:lnTo>
                      <a:pt x="57" y="793"/>
                    </a:lnTo>
                    <a:lnTo>
                      <a:pt x="92" y="780"/>
                    </a:lnTo>
                    <a:lnTo>
                      <a:pt x="138" y="801"/>
                    </a:lnTo>
                    <a:lnTo>
                      <a:pt x="143" y="805"/>
                    </a:lnTo>
                    <a:lnTo>
                      <a:pt x="153" y="803"/>
                    </a:lnTo>
                    <a:lnTo>
                      <a:pt x="160" y="773"/>
                    </a:lnTo>
                    <a:lnTo>
                      <a:pt x="187" y="763"/>
                    </a:lnTo>
                    <a:lnTo>
                      <a:pt x="198" y="776"/>
                    </a:lnTo>
                    <a:lnTo>
                      <a:pt x="213" y="788"/>
                    </a:lnTo>
                    <a:lnTo>
                      <a:pt x="224" y="776"/>
                    </a:lnTo>
                    <a:lnTo>
                      <a:pt x="236" y="737"/>
                    </a:lnTo>
                    <a:lnTo>
                      <a:pt x="245" y="725"/>
                    </a:lnTo>
                    <a:lnTo>
                      <a:pt x="256" y="727"/>
                    </a:lnTo>
                    <a:lnTo>
                      <a:pt x="273" y="746"/>
                    </a:lnTo>
                    <a:lnTo>
                      <a:pt x="311" y="744"/>
                    </a:lnTo>
                    <a:lnTo>
                      <a:pt x="320" y="710"/>
                    </a:lnTo>
                    <a:lnTo>
                      <a:pt x="381" y="631"/>
                    </a:lnTo>
                    <a:lnTo>
                      <a:pt x="381" y="603"/>
                    </a:lnTo>
                    <a:lnTo>
                      <a:pt x="394" y="593"/>
                    </a:lnTo>
                    <a:lnTo>
                      <a:pt x="418" y="599"/>
                    </a:lnTo>
                    <a:lnTo>
                      <a:pt x="439" y="584"/>
                    </a:lnTo>
                    <a:lnTo>
                      <a:pt x="456" y="578"/>
                    </a:lnTo>
                    <a:lnTo>
                      <a:pt x="462" y="567"/>
                    </a:lnTo>
                    <a:lnTo>
                      <a:pt x="454" y="533"/>
                    </a:lnTo>
                    <a:lnTo>
                      <a:pt x="454" y="524"/>
                    </a:lnTo>
                    <a:lnTo>
                      <a:pt x="460" y="509"/>
                    </a:lnTo>
                    <a:lnTo>
                      <a:pt x="401" y="9"/>
                    </a:lnTo>
                    <a:lnTo>
                      <a:pt x="401" y="0"/>
                    </a:lnTo>
                    <a:lnTo>
                      <a:pt x="106" y="37"/>
                    </a:lnTo>
                    <a:lnTo>
                      <a:pt x="96" y="45"/>
                    </a:lnTo>
                    <a:lnTo>
                      <a:pt x="74" y="54"/>
                    </a:lnTo>
                    <a:lnTo>
                      <a:pt x="62" y="60"/>
                    </a:lnTo>
                    <a:lnTo>
                      <a:pt x="34" y="64"/>
                    </a:lnTo>
                    <a:lnTo>
                      <a:pt x="15" y="49"/>
                    </a:lnTo>
                    <a:close/>
                  </a:path>
                </a:pathLst>
              </a:custGeom>
              <a:solidFill>
                <a:schemeClr val="accent6">
                  <a:lumMod val="50000"/>
                </a:schemeClr>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60" name="Freeform 178"/>
              <p:cNvSpPr>
                <a:spLocks/>
              </p:cNvSpPr>
              <p:nvPr/>
            </p:nvSpPr>
            <p:spPr bwMode="auto">
              <a:xfrm>
                <a:off x="8557204" y="3131608"/>
                <a:ext cx="590362" cy="661639"/>
              </a:xfrm>
              <a:custGeom>
                <a:avLst/>
                <a:gdLst>
                  <a:gd name="T0" fmla="*/ 2147483647 w 641"/>
                  <a:gd name="T1" fmla="*/ 2147483647 h 716"/>
                  <a:gd name="T2" fmla="*/ 2147483647 w 641"/>
                  <a:gd name="T3" fmla="*/ 2147483647 h 716"/>
                  <a:gd name="T4" fmla="*/ 2147483647 w 641"/>
                  <a:gd name="T5" fmla="*/ 2147483647 h 716"/>
                  <a:gd name="T6" fmla="*/ 2147483647 w 641"/>
                  <a:gd name="T7" fmla="*/ 2147483647 h 716"/>
                  <a:gd name="T8" fmla="*/ 2147483647 w 641"/>
                  <a:gd name="T9" fmla="*/ 2147483647 h 716"/>
                  <a:gd name="T10" fmla="*/ 2147483647 w 641"/>
                  <a:gd name="T11" fmla="*/ 2147483647 h 716"/>
                  <a:gd name="T12" fmla="*/ 2147483647 w 641"/>
                  <a:gd name="T13" fmla="*/ 2147483647 h 716"/>
                  <a:gd name="T14" fmla="*/ 2147483647 w 641"/>
                  <a:gd name="T15" fmla="*/ 2147483647 h 716"/>
                  <a:gd name="T16" fmla="*/ 2147483647 w 641"/>
                  <a:gd name="T17" fmla="*/ 2147483647 h 716"/>
                  <a:gd name="T18" fmla="*/ 2147483647 w 641"/>
                  <a:gd name="T19" fmla="*/ 2147483647 h 716"/>
                  <a:gd name="T20" fmla="*/ 2147483647 w 641"/>
                  <a:gd name="T21" fmla="*/ 2147483647 h 716"/>
                  <a:gd name="T22" fmla="*/ 2147483647 w 641"/>
                  <a:gd name="T23" fmla="*/ 2147483647 h 716"/>
                  <a:gd name="T24" fmla="*/ 2147483647 w 641"/>
                  <a:gd name="T25" fmla="*/ 2147483647 h 716"/>
                  <a:gd name="T26" fmla="*/ 2147483647 w 641"/>
                  <a:gd name="T27" fmla="*/ 2147483647 h 716"/>
                  <a:gd name="T28" fmla="*/ 2147483647 w 641"/>
                  <a:gd name="T29" fmla="*/ 2147483647 h 716"/>
                  <a:gd name="T30" fmla="*/ 2147483647 w 641"/>
                  <a:gd name="T31" fmla="*/ 2147483647 h 716"/>
                  <a:gd name="T32" fmla="*/ 2147483647 w 641"/>
                  <a:gd name="T33" fmla="*/ 2147483647 h 716"/>
                  <a:gd name="T34" fmla="*/ 2147483647 w 641"/>
                  <a:gd name="T35" fmla="*/ 2147483647 h 716"/>
                  <a:gd name="T36" fmla="*/ 2147483647 w 641"/>
                  <a:gd name="T37" fmla="*/ 2147483647 h 716"/>
                  <a:gd name="T38" fmla="*/ 2147483647 w 641"/>
                  <a:gd name="T39" fmla="*/ 2147483647 h 716"/>
                  <a:gd name="T40" fmla="*/ 2147483647 w 641"/>
                  <a:gd name="T41" fmla="*/ 2147483647 h 716"/>
                  <a:gd name="T42" fmla="*/ 2147483647 w 641"/>
                  <a:gd name="T43" fmla="*/ 2147483647 h 716"/>
                  <a:gd name="T44" fmla="*/ 2147483647 w 641"/>
                  <a:gd name="T45" fmla="*/ 2147483647 h 716"/>
                  <a:gd name="T46" fmla="*/ 2147483647 w 641"/>
                  <a:gd name="T47" fmla="*/ 2147483647 h 716"/>
                  <a:gd name="T48" fmla="*/ 2147483647 w 641"/>
                  <a:gd name="T49" fmla="*/ 2147483647 h 716"/>
                  <a:gd name="T50" fmla="*/ 2147483647 w 641"/>
                  <a:gd name="T51" fmla="*/ 2147483647 h 716"/>
                  <a:gd name="T52" fmla="*/ 2147483647 w 641"/>
                  <a:gd name="T53" fmla="*/ 2147483647 h 716"/>
                  <a:gd name="T54" fmla="*/ 2147483647 w 641"/>
                  <a:gd name="T55" fmla="*/ 2147483647 h 716"/>
                  <a:gd name="T56" fmla="*/ 2147483647 w 641"/>
                  <a:gd name="T57" fmla="*/ 2147483647 h 716"/>
                  <a:gd name="T58" fmla="*/ 2147483647 w 641"/>
                  <a:gd name="T59" fmla="*/ 2147483647 h 716"/>
                  <a:gd name="T60" fmla="*/ 2147483647 w 641"/>
                  <a:gd name="T61" fmla="*/ 2147483647 h 716"/>
                  <a:gd name="T62" fmla="*/ 2147483647 w 641"/>
                  <a:gd name="T63" fmla="*/ 2147483647 h 716"/>
                  <a:gd name="T64" fmla="*/ 2147483647 w 641"/>
                  <a:gd name="T65" fmla="*/ 2147483647 h 716"/>
                  <a:gd name="T66" fmla="*/ 2147483647 w 641"/>
                  <a:gd name="T67" fmla="*/ 2147483647 h 716"/>
                  <a:gd name="T68" fmla="*/ 2147483647 w 641"/>
                  <a:gd name="T69" fmla="*/ 2147483647 h 716"/>
                  <a:gd name="T70" fmla="*/ 2147483647 w 641"/>
                  <a:gd name="T71" fmla="*/ 2147483647 h 716"/>
                  <a:gd name="T72" fmla="*/ 2147483647 w 641"/>
                  <a:gd name="T73" fmla="*/ 2147483647 h 716"/>
                  <a:gd name="T74" fmla="*/ 0 w 641"/>
                  <a:gd name="T75" fmla="*/ 2147483647 h 7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1" h="716">
                    <a:moveTo>
                      <a:pt x="0" y="126"/>
                    </a:moveTo>
                    <a:lnTo>
                      <a:pt x="59" y="626"/>
                    </a:lnTo>
                    <a:lnTo>
                      <a:pt x="70" y="626"/>
                    </a:lnTo>
                    <a:lnTo>
                      <a:pt x="85" y="633"/>
                    </a:lnTo>
                    <a:lnTo>
                      <a:pt x="95" y="633"/>
                    </a:lnTo>
                    <a:lnTo>
                      <a:pt x="112" y="626"/>
                    </a:lnTo>
                    <a:lnTo>
                      <a:pt x="142" y="648"/>
                    </a:lnTo>
                    <a:lnTo>
                      <a:pt x="151" y="675"/>
                    </a:lnTo>
                    <a:lnTo>
                      <a:pt x="174" y="684"/>
                    </a:lnTo>
                    <a:lnTo>
                      <a:pt x="206" y="680"/>
                    </a:lnTo>
                    <a:lnTo>
                      <a:pt x="238" y="703"/>
                    </a:lnTo>
                    <a:lnTo>
                      <a:pt x="249" y="686"/>
                    </a:lnTo>
                    <a:lnTo>
                      <a:pt x="261" y="686"/>
                    </a:lnTo>
                    <a:lnTo>
                      <a:pt x="287" y="695"/>
                    </a:lnTo>
                    <a:lnTo>
                      <a:pt x="310" y="693"/>
                    </a:lnTo>
                    <a:lnTo>
                      <a:pt x="313" y="688"/>
                    </a:lnTo>
                    <a:lnTo>
                      <a:pt x="325" y="682"/>
                    </a:lnTo>
                    <a:lnTo>
                      <a:pt x="328" y="675"/>
                    </a:lnTo>
                    <a:lnTo>
                      <a:pt x="347" y="661"/>
                    </a:lnTo>
                    <a:lnTo>
                      <a:pt x="355" y="673"/>
                    </a:lnTo>
                    <a:lnTo>
                      <a:pt x="370" y="693"/>
                    </a:lnTo>
                    <a:lnTo>
                      <a:pt x="385" y="699"/>
                    </a:lnTo>
                    <a:lnTo>
                      <a:pt x="402" y="710"/>
                    </a:lnTo>
                    <a:lnTo>
                      <a:pt x="407" y="716"/>
                    </a:lnTo>
                    <a:lnTo>
                      <a:pt x="428" y="716"/>
                    </a:lnTo>
                    <a:lnTo>
                      <a:pt x="443" y="690"/>
                    </a:lnTo>
                    <a:lnTo>
                      <a:pt x="453" y="680"/>
                    </a:lnTo>
                    <a:lnTo>
                      <a:pt x="456" y="661"/>
                    </a:lnTo>
                    <a:lnTo>
                      <a:pt x="453" y="639"/>
                    </a:lnTo>
                    <a:lnTo>
                      <a:pt x="468" y="594"/>
                    </a:lnTo>
                    <a:lnTo>
                      <a:pt x="481" y="594"/>
                    </a:lnTo>
                    <a:lnTo>
                      <a:pt x="492" y="616"/>
                    </a:lnTo>
                    <a:lnTo>
                      <a:pt x="511" y="595"/>
                    </a:lnTo>
                    <a:lnTo>
                      <a:pt x="505" y="573"/>
                    </a:lnTo>
                    <a:lnTo>
                      <a:pt x="521" y="539"/>
                    </a:lnTo>
                    <a:lnTo>
                      <a:pt x="534" y="528"/>
                    </a:lnTo>
                    <a:lnTo>
                      <a:pt x="536" y="520"/>
                    </a:lnTo>
                    <a:lnTo>
                      <a:pt x="547" y="505"/>
                    </a:lnTo>
                    <a:lnTo>
                      <a:pt x="558" y="509"/>
                    </a:lnTo>
                    <a:lnTo>
                      <a:pt x="577" y="505"/>
                    </a:lnTo>
                    <a:lnTo>
                      <a:pt x="577" y="497"/>
                    </a:lnTo>
                    <a:lnTo>
                      <a:pt x="605" y="464"/>
                    </a:lnTo>
                    <a:lnTo>
                      <a:pt x="613" y="460"/>
                    </a:lnTo>
                    <a:lnTo>
                      <a:pt x="630" y="445"/>
                    </a:lnTo>
                    <a:lnTo>
                      <a:pt x="628" y="422"/>
                    </a:lnTo>
                    <a:lnTo>
                      <a:pt x="626" y="415"/>
                    </a:lnTo>
                    <a:lnTo>
                      <a:pt x="626" y="398"/>
                    </a:lnTo>
                    <a:lnTo>
                      <a:pt x="632" y="381"/>
                    </a:lnTo>
                    <a:lnTo>
                      <a:pt x="641" y="311"/>
                    </a:lnTo>
                    <a:lnTo>
                      <a:pt x="613" y="298"/>
                    </a:lnTo>
                    <a:lnTo>
                      <a:pt x="634" y="279"/>
                    </a:lnTo>
                    <a:lnTo>
                      <a:pt x="626" y="260"/>
                    </a:lnTo>
                    <a:lnTo>
                      <a:pt x="637" y="251"/>
                    </a:lnTo>
                    <a:lnTo>
                      <a:pt x="641" y="252"/>
                    </a:lnTo>
                    <a:lnTo>
                      <a:pt x="596" y="0"/>
                    </a:lnTo>
                    <a:lnTo>
                      <a:pt x="524" y="36"/>
                    </a:lnTo>
                    <a:lnTo>
                      <a:pt x="492" y="54"/>
                    </a:lnTo>
                    <a:lnTo>
                      <a:pt x="481" y="66"/>
                    </a:lnTo>
                    <a:lnTo>
                      <a:pt x="438" y="111"/>
                    </a:lnTo>
                    <a:lnTo>
                      <a:pt x="426" y="119"/>
                    </a:lnTo>
                    <a:lnTo>
                      <a:pt x="415" y="117"/>
                    </a:lnTo>
                    <a:lnTo>
                      <a:pt x="391" y="117"/>
                    </a:lnTo>
                    <a:lnTo>
                      <a:pt x="377" y="120"/>
                    </a:lnTo>
                    <a:lnTo>
                      <a:pt x="342" y="151"/>
                    </a:lnTo>
                    <a:lnTo>
                      <a:pt x="328" y="147"/>
                    </a:lnTo>
                    <a:lnTo>
                      <a:pt x="302" y="137"/>
                    </a:lnTo>
                    <a:lnTo>
                      <a:pt x="294" y="143"/>
                    </a:lnTo>
                    <a:lnTo>
                      <a:pt x="283" y="139"/>
                    </a:lnTo>
                    <a:lnTo>
                      <a:pt x="291" y="128"/>
                    </a:lnTo>
                    <a:lnTo>
                      <a:pt x="285" y="126"/>
                    </a:lnTo>
                    <a:lnTo>
                      <a:pt x="264" y="122"/>
                    </a:lnTo>
                    <a:lnTo>
                      <a:pt x="219" y="107"/>
                    </a:lnTo>
                    <a:lnTo>
                      <a:pt x="210" y="105"/>
                    </a:lnTo>
                    <a:lnTo>
                      <a:pt x="189" y="109"/>
                    </a:lnTo>
                    <a:lnTo>
                      <a:pt x="189" y="102"/>
                    </a:lnTo>
                    <a:lnTo>
                      <a:pt x="0" y="126"/>
                    </a:lnTo>
                    <a:close/>
                  </a:path>
                </a:pathLst>
              </a:custGeom>
              <a:solidFill>
                <a:schemeClr val="bg1">
                  <a:lumMod val="75000"/>
                </a:schemeClr>
              </a:solidFill>
              <a:ln w="317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61" name="Freeform 180"/>
              <p:cNvSpPr>
                <a:spLocks/>
              </p:cNvSpPr>
              <p:nvPr/>
            </p:nvSpPr>
            <p:spPr bwMode="auto">
              <a:xfrm>
                <a:off x="8932185" y="3364034"/>
                <a:ext cx="633748" cy="626001"/>
              </a:xfrm>
              <a:custGeom>
                <a:avLst/>
                <a:gdLst>
                  <a:gd name="T0" fmla="*/ 2147483647 w 688"/>
                  <a:gd name="T1" fmla="*/ 0 h 680"/>
                  <a:gd name="T2" fmla="*/ 2147483647 w 688"/>
                  <a:gd name="T3" fmla="*/ 2147483647 h 680"/>
                  <a:gd name="T4" fmla="*/ 2147483647 w 688"/>
                  <a:gd name="T5" fmla="*/ 2147483647 h 680"/>
                  <a:gd name="T6" fmla="*/ 2147483647 w 688"/>
                  <a:gd name="T7" fmla="*/ 2147483647 h 680"/>
                  <a:gd name="T8" fmla="*/ 2147483647 w 688"/>
                  <a:gd name="T9" fmla="*/ 2147483647 h 680"/>
                  <a:gd name="T10" fmla="*/ 2147483647 w 688"/>
                  <a:gd name="T11" fmla="*/ 2147483647 h 680"/>
                  <a:gd name="T12" fmla="*/ 2147483647 w 688"/>
                  <a:gd name="T13" fmla="*/ 2147483647 h 680"/>
                  <a:gd name="T14" fmla="*/ 2147483647 w 688"/>
                  <a:gd name="T15" fmla="*/ 2147483647 h 680"/>
                  <a:gd name="T16" fmla="*/ 2147483647 w 688"/>
                  <a:gd name="T17" fmla="*/ 2147483647 h 680"/>
                  <a:gd name="T18" fmla="*/ 2147483647 w 688"/>
                  <a:gd name="T19" fmla="*/ 2147483647 h 680"/>
                  <a:gd name="T20" fmla="*/ 2147483647 w 688"/>
                  <a:gd name="T21" fmla="*/ 2147483647 h 680"/>
                  <a:gd name="T22" fmla="*/ 2147483647 w 688"/>
                  <a:gd name="T23" fmla="*/ 2147483647 h 680"/>
                  <a:gd name="T24" fmla="*/ 2147483647 w 688"/>
                  <a:gd name="T25" fmla="*/ 2147483647 h 680"/>
                  <a:gd name="T26" fmla="*/ 2147483647 w 688"/>
                  <a:gd name="T27" fmla="*/ 2147483647 h 680"/>
                  <a:gd name="T28" fmla="*/ 2147483647 w 688"/>
                  <a:gd name="T29" fmla="*/ 2147483647 h 680"/>
                  <a:gd name="T30" fmla="*/ 2147483647 w 688"/>
                  <a:gd name="T31" fmla="*/ 2147483647 h 680"/>
                  <a:gd name="T32" fmla="*/ 2147483647 w 688"/>
                  <a:gd name="T33" fmla="*/ 2147483647 h 680"/>
                  <a:gd name="T34" fmla="*/ 2147483647 w 688"/>
                  <a:gd name="T35" fmla="*/ 2147483647 h 680"/>
                  <a:gd name="T36" fmla="*/ 2147483647 w 688"/>
                  <a:gd name="T37" fmla="*/ 2147483647 h 680"/>
                  <a:gd name="T38" fmla="*/ 2147483647 w 688"/>
                  <a:gd name="T39" fmla="*/ 2147483647 h 680"/>
                  <a:gd name="T40" fmla="*/ 2147483647 w 688"/>
                  <a:gd name="T41" fmla="*/ 2147483647 h 680"/>
                  <a:gd name="T42" fmla="*/ 2147483647 w 688"/>
                  <a:gd name="T43" fmla="*/ 2147483647 h 680"/>
                  <a:gd name="T44" fmla="*/ 2147483647 w 688"/>
                  <a:gd name="T45" fmla="*/ 2147483647 h 680"/>
                  <a:gd name="T46" fmla="*/ 2147483647 w 688"/>
                  <a:gd name="T47" fmla="*/ 2147483647 h 680"/>
                  <a:gd name="T48" fmla="*/ 2147483647 w 688"/>
                  <a:gd name="T49" fmla="*/ 2147483647 h 680"/>
                  <a:gd name="T50" fmla="*/ 2147483647 w 688"/>
                  <a:gd name="T51" fmla="*/ 2147483647 h 680"/>
                  <a:gd name="T52" fmla="*/ 2147483647 w 688"/>
                  <a:gd name="T53" fmla="*/ 2147483647 h 680"/>
                  <a:gd name="T54" fmla="*/ 2147483647 w 688"/>
                  <a:gd name="T55" fmla="*/ 2147483647 h 680"/>
                  <a:gd name="T56" fmla="*/ 2147483647 w 688"/>
                  <a:gd name="T57" fmla="*/ 2147483647 h 680"/>
                  <a:gd name="T58" fmla="*/ 2147483647 w 688"/>
                  <a:gd name="T59" fmla="*/ 2147483647 h 680"/>
                  <a:gd name="T60" fmla="*/ 2147483647 w 688"/>
                  <a:gd name="T61" fmla="*/ 2147483647 h 680"/>
                  <a:gd name="T62" fmla="*/ 2147483647 w 688"/>
                  <a:gd name="T63" fmla="*/ 2147483647 h 680"/>
                  <a:gd name="T64" fmla="*/ 2147483647 w 688"/>
                  <a:gd name="T65" fmla="*/ 2147483647 h 680"/>
                  <a:gd name="T66" fmla="*/ 2147483647 w 688"/>
                  <a:gd name="T67" fmla="*/ 2147483647 h 680"/>
                  <a:gd name="T68" fmla="*/ 2147483647 w 688"/>
                  <a:gd name="T69" fmla="*/ 2147483647 h 680"/>
                  <a:gd name="T70" fmla="*/ 2147483647 w 688"/>
                  <a:gd name="T71" fmla="*/ 2147483647 h 680"/>
                  <a:gd name="T72" fmla="*/ 2147483647 w 688"/>
                  <a:gd name="T73" fmla="*/ 2147483647 h 680"/>
                  <a:gd name="T74" fmla="*/ 2147483647 w 688"/>
                  <a:gd name="T75" fmla="*/ 2147483647 h 680"/>
                  <a:gd name="T76" fmla="*/ 2147483647 w 688"/>
                  <a:gd name="T77" fmla="*/ 2147483647 h 680"/>
                  <a:gd name="T78" fmla="*/ 2147483647 w 688"/>
                  <a:gd name="T79" fmla="*/ 2147483647 h 680"/>
                  <a:gd name="T80" fmla="*/ 2147483647 w 688"/>
                  <a:gd name="T81" fmla="*/ 2147483647 h 680"/>
                  <a:gd name="T82" fmla="*/ 2147483647 w 688"/>
                  <a:gd name="T83" fmla="*/ 2147483647 h 680"/>
                  <a:gd name="T84" fmla="*/ 2147483647 w 688"/>
                  <a:gd name="T85" fmla="*/ 2147483647 h 680"/>
                  <a:gd name="T86" fmla="*/ 2147483647 w 688"/>
                  <a:gd name="T87" fmla="*/ 2147483647 h 680"/>
                  <a:gd name="T88" fmla="*/ 2147483647 w 688"/>
                  <a:gd name="T89" fmla="*/ 2147483647 h 680"/>
                  <a:gd name="T90" fmla="*/ 2147483647 w 688"/>
                  <a:gd name="T91" fmla="*/ 2147483647 h 680"/>
                  <a:gd name="T92" fmla="*/ 2147483647 w 688"/>
                  <a:gd name="T93" fmla="*/ 2147483647 h 680"/>
                  <a:gd name="T94" fmla="*/ 2147483647 w 688"/>
                  <a:gd name="T95" fmla="*/ 2147483647 h 680"/>
                  <a:gd name="T96" fmla="*/ 2147483647 w 688"/>
                  <a:gd name="T97" fmla="*/ 2147483647 h 680"/>
                  <a:gd name="T98" fmla="*/ 2147483647 w 688"/>
                  <a:gd name="T99" fmla="*/ 2147483647 h 680"/>
                  <a:gd name="T100" fmla="*/ 2147483647 w 688"/>
                  <a:gd name="T101" fmla="*/ 2147483647 h 680"/>
                  <a:gd name="T102" fmla="*/ 2147483647 w 688"/>
                  <a:gd name="T103" fmla="*/ 2147483647 h 680"/>
                  <a:gd name="T104" fmla="*/ 2147483647 w 688"/>
                  <a:gd name="T105" fmla="*/ 2147483647 h 680"/>
                  <a:gd name="T106" fmla="*/ 2147483647 w 688"/>
                  <a:gd name="T107" fmla="*/ 2147483647 h 680"/>
                  <a:gd name="T108" fmla="*/ 2147483647 w 688"/>
                  <a:gd name="T109" fmla="*/ 2147483647 h 6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8" h="680">
                    <a:moveTo>
                      <a:pt x="234" y="1"/>
                    </a:moveTo>
                    <a:lnTo>
                      <a:pt x="230" y="0"/>
                    </a:lnTo>
                    <a:lnTo>
                      <a:pt x="219" y="9"/>
                    </a:lnTo>
                    <a:lnTo>
                      <a:pt x="227" y="28"/>
                    </a:lnTo>
                    <a:lnTo>
                      <a:pt x="206" y="47"/>
                    </a:lnTo>
                    <a:lnTo>
                      <a:pt x="234" y="60"/>
                    </a:lnTo>
                    <a:lnTo>
                      <a:pt x="225" y="130"/>
                    </a:lnTo>
                    <a:lnTo>
                      <a:pt x="219" y="147"/>
                    </a:lnTo>
                    <a:lnTo>
                      <a:pt x="219" y="164"/>
                    </a:lnTo>
                    <a:lnTo>
                      <a:pt x="221" y="171"/>
                    </a:lnTo>
                    <a:lnTo>
                      <a:pt x="223" y="194"/>
                    </a:lnTo>
                    <a:lnTo>
                      <a:pt x="206" y="209"/>
                    </a:lnTo>
                    <a:lnTo>
                      <a:pt x="198" y="213"/>
                    </a:lnTo>
                    <a:lnTo>
                      <a:pt x="170" y="246"/>
                    </a:lnTo>
                    <a:lnTo>
                      <a:pt x="170" y="254"/>
                    </a:lnTo>
                    <a:lnTo>
                      <a:pt x="151" y="258"/>
                    </a:lnTo>
                    <a:lnTo>
                      <a:pt x="140" y="254"/>
                    </a:lnTo>
                    <a:lnTo>
                      <a:pt x="129" y="269"/>
                    </a:lnTo>
                    <a:lnTo>
                      <a:pt x="127" y="277"/>
                    </a:lnTo>
                    <a:lnTo>
                      <a:pt x="114" y="288"/>
                    </a:lnTo>
                    <a:lnTo>
                      <a:pt x="98" y="322"/>
                    </a:lnTo>
                    <a:lnTo>
                      <a:pt x="104" y="344"/>
                    </a:lnTo>
                    <a:lnTo>
                      <a:pt x="85" y="365"/>
                    </a:lnTo>
                    <a:lnTo>
                      <a:pt x="74" y="343"/>
                    </a:lnTo>
                    <a:lnTo>
                      <a:pt x="61" y="343"/>
                    </a:lnTo>
                    <a:lnTo>
                      <a:pt x="46" y="388"/>
                    </a:lnTo>
                    <a:lnTo>
                      <a:pt x="49" y="410"/>
                    </a:lnTo>
                    <a:lnTo>
                      <a:pt x="46" y="429"/>
                    </a:lnTo>
                    <a:lnTo>
                      <a:pt x="36" y="439"/>
                    </a:lnTo>
                    <a:lnTo>
                      <a:pt x="21" y="465"/>
                    </a:lnTo>
                    <a:lnTo>
                      <a:pt x="0" y="465"/>
                    </a:lnTo>
                    <a:lnTo>
                      <a:pt x="6" y="490"/>
                    </a:lnTo>
                    <a:lnTo>
                      <a:pt x="6" y="508"/>
                    </a:lnTo>
                    <a:lnTo>
                      <a:pt x="4" y="520"/>
                    </a:lnTo>
                    <a:lnTo>
                      <a:pt x="8" y="533"/>
                    </a:lnTo>
                    <a:lnTo>
                      <a:pt x="38" y="571"/>
                    </a:lnTo>
                    <a:lnTo>
                      <a:pt x="59" y="601"/>
                    </a:lnTo>
                    <a:lnTo>
                      <a:pt x="63" y="605"/>
                    </a:lnTo>
                    <a:lnTo>
                      <a:pt x="70" y="603"/>
                    </a:lnTo>
                    <a:lnTo>
                      <a:pt x="85" y="610"/>
                    </a:lnTo>
                    <a:lnTo>
                      <a:pt x="91" y="616"/>
                    </a:lnTo>
                    <a:lnTo>
                      <a:pt x="95" y="616"/>
                    </a:lnTo>
                    <a:lnTo>
                      <a:pt x="106" y="623"/>
                    </a:lnTo>
                    <a:lnTo>
                      <a:pt x="115" y="623"/>
                    </a:lnTo>
                    <a:lnTo>
                      <a:pt x="121" y="629"/>
                    </a:lnTo>
                    <a:lnTo>
                      <a:pt x="115" y="644"/>
                    </a:lnTo>
                    <a:lnTo>
                      <a:pt x="140" y="667"/>
                    </a:lnTo>
                    <a:lnTo>
                      <a:pt x="174" y="678"/>
                    </a:lnTo>
                    <a:lnTo>
                      <a:pt x="189" y="680"/>
                    </a:lnTo>
                    <a:lnTo>
                      <a:pt x="206" y="665"/>
                    </a:lnTo>
                    <a:lnTo>
                      <a:pt x="208" y="654"/>
                    </a:lnTo>
                    <a:lnTo>
                      <a:pt x="219" y="648"/>
                    </a:lnTo>
                    <a:lnTo>
                      <a:pt x="232" y="659"/>
                    </a:lnTo>
                    <a:lnTo>
                      <a:pt x="240" y="663"/>
                    </a:lnTo>
                    <a:lnTo>
                      <a:pt x="251" y="661"/>
                    </a:lnTo>
                    <a:lnTo>
                      <a:pt x="289" y="646"/>
                    </a:lnTo>
                    <a:lnTo>
                      <a:pt x="294" y="622"/>
                    </a:lnTo>
                    <a:lnTo>
                      <a:pt x="300" y="622"/>
                    </a:lnTo>
                    <a:lnTo>
                      <a:pt x="310" y="629"/>
                    </a:lnTo>
                    <a:lnTo>
                      <a:pt x="340" y="601"/>
                    </a:lnTo>
                    <a:lnTo>
                      <a:pt x="349" y="608"/>
                    </a:lnTo>
                    <a:lnTo>
                      <a:pt x="375" y="574"/>
                    </a:lnTo>
                    <a:lnTo>
                      <a:pt x="370" y="561"/>
                    </a:lnTo>
                    <a:lnTo>
                      <a:pt x="370" y="539"/>
                    </a:lnTo>
                    <a:lnTo>
                      <a:pt x="396" y="490"/>
                    </a:lnTo>
                    <a:lnTo>
                      <a:pt x="430" y="365"/>
                    </a:lnTo>
                    <a:lnTo>
                      <a:pt x="436" y="363"/>
                    </a:lnTo>
                    <a:lnTo>
                      <a:pt x="453" y="375"/>
                    </a:lnTo>
                    <a:lnTo>
                      <a:pt x="457" y="382"/>
                    </a:lnTo>
                    <a:lnTo>
                      <a:pt x="466" y="393"/>
                    </a:lnTo>
                    <a:lnTo>
                      <a:pt x="485" y="390"/>
                    </a:lnTo>
                    <a:lnTo>
                      <a:pt x="498" y="367"/>
                    </a:lnTo>
                    <a:lnTo>
                      <a:pt x="511" y="320"/>
                    </a:lnTo>
                    <a:lnTo>
                      <a:pt x="521" y="301"/>
                    </a:lnTo>
                    <a:lnTo>
                      <a:pt x="539" y="309"/>
                    </a:lnTo>
                    <a:lnTo>
                      <a:pt x="551" y="282"/>
                    </a:lnTo>
                    <a:lnTo>
                      <a:pt x="564" y="277"/>
                    </a:lnTo>
                    <a:lnTo>
                      <a:pt x="573" y="262"/>
                    </a:lnTo>
                    <a:lnTo>
                      <a:pt x="583" y="237"/>
                    </a:lnTo>
                    <a:lnTo>
                      <a:pt x="590" y="231"/>
                    </a:lnTo>
                    <a:lnTo>
                      <a:pt x="592" y="224"/>
                    </a:lnTo>
                    <a:lnTo>
                      <a:pt x="587" y="218"/>
                    </a:lnTo>
                    <a:lnTo>
                      <a:pt x="588" y="180"/>
                    </a:lnTo>
                    <a:lnTo>
                      <a:pt x="592" y="175"/>
                    </a:lnTo>
                    <a:lnTo>
                      <a:pt x="598" y="171"/>
                    </a:lnTo>
                    <a:lnTo>
                      <a:pt x="668" y="214"/>
                    </a:lnTo>
                    <a:lnTo>
                      <a:pt x="679" y="216"/>
                    </a:lnTo>
                    <a:lnTo>
                      <a:pt x="681" y="214"/>
                    </a:lnTo>
                    <a:lnTo>
                      <a:pt x="688" y="177"/>
                    </a:lnTo>
                    <a:lnTo>
                      <a:pt x="671" y="141"/>
                    </a:lnTo>
                    <a:lnTo>
                      <a:pt x="664" y="141"/>
                    </a:lnTo>
                    <a:lnTo>
                      <a:pt x="658" y="124"/>
                    </a:lnTo>
                    <a:lnTo>
                      <a:pt x="647" y="128"/>
                    </a:lnTo>
                    <a:lnTo>
                      <a:pt x="634" y="128"/>
                    </a:lnTo>
                    <a:lnTo>
                      <a:pt x="624" y="122"/>
                    </a:lnTo>
                    <a:lnTo>
                      <a:pt x="575" y="139"/>
                    </a:lnTo>
                    <a:lnTo>
                      <a:pt x="571" y="152"/>
                    </a:lnTo>
                    <a:lnTo>
                      <a:pt x="551" y="158"/>
                    </a:lnTo>
                    <a:lnTo>
                      <a:pt x="534" y="154"/>
                    </a:lnTo>
                    <a:lnTo>
                      <a:pt x="526" y="145"/>
                    </a:lnTo>
                    <a:lnTo>
                      <a:pt x="517" y="164"/>
                    </a:lnTo>
                    <a:lnTo>
                      <a:pt x="506" y="169"/>
                    </a:lnTo>
                    <a:lnTo>
                      <a:pt x="496" y="186"/>
                    </a:lnTo>
                    <a:lnTo>
                      <a:pt x="483" y="190"/>
                    </a:lnTo>
                    <a:lnTo>
                      <a:pt x="453" y="224"/>
                    </a:lnTo>
                    <a:lnTo>
                      <a:pt x="443" y="229"/>
                    </a:lnTo>
                    <a:lnTo>
                      <a:pt x="436" y="243"/>
                    </a:lnTo>
                    <a:lnTo>
                      <a:pt x="413" y="143"/>
                    </a:lnTo>
                    <a:lnTo>
                      <a:pt x="264" y="171"/>
                    </a:lnTo>
                    <a:lnTo>
                      <a:pt x="234" y="1"/>
                    </a:lnTo>
                    <a:close/>
                  </a:path>
                </a:pathLst>
              </a:custGeom>
              <a:solidFill>
                <a:schemeClr val="bg1">
                  <a:lumMod val="75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62" name="Freeform 182"/>
              <p:cNvSpPr>
                <a:spLocks/>
              </p:cNvSpPr>
              <p:nvPr/>
            </p:nvSpPr>
            <p:spPr bwMode="auto">
              <a:xfrm>
                <a:off x="8727650" y="3968341"/>
                <a:ext cx="1239606" cy="536129"/>
              </a:xfrm>
              <a:custGeom>
                <a:avLst/>
                <a:gdLst>
                  <a:gd name="T0" fmla="*/ 2147483647 w 1346"/>
                  <a:gd name="T1" fmla="*/ 2147483647 h 583"/>
                  <a:gd name="T2" fmla="*/ 2147483647 w 1346"/>
                  <a:gd name="T3" fmla="*/ 2147483647 h 583"/>
                  <a:gd name="T4" fmla="*/ 2147483647 w 1346"/>
                  <a:gd name="T5" fmla="*/ 2147483647 h 583"/>
                  <a:gd name="T6" fmla="*/ 2147483647 w 1346"/>
                  <a:gd name="T7" fmla="*/ 2147483647 h 583"/>
                  <a:gd name="T8" fmla="*/ 2147483647 w 1346"/>
                  <a:gd name="T9" fmla="*/ 2147483647 h 583"/>
                  <a:gd name="T10" fmla="*/ 2147483647 w 1346"/>
                  <a:gd name="T11" fmla="*/ 2147483647 h 583"/>
                  <a:gd name="T12" fmla="*/ 2147483647 w 1346"/>
                  <a:gd name="T13" fmla="*/ 2147483647 h 583"/>
                  <a:gd name="T14" fmla="*/ 2147483647 w 1346"/>
                  <a:gd name="T15" fmla="*/ 2147483647 h 583"/>
                  <a:gd name="T16" fmla="*/ 2147483647 w 1346"/>
                  <a:gd name="T17" fmla="*/ 2147483647 h 583"/>
                  <a:gd name="T18" fmla="*/ 2147483647 w 1346"/>
                  <a:gd name="T19" fmla="*/ 2147483647 h 583"/>
                  <a:gd name="T20" fmla="*/ 2147483647 w 1346"/>
                  <a:gd name="T21" fmla="*/ 2147483647 h 583"/>
                  <a:gd name="T22" fmla="*/ 2147483647 w 1346"/>
                  <a:gd name="T23" fmla="*/ 2147483647 h 583"/>
                  <a:gd name="T24" fmla="*/ 2147483647 w 1346"/>
                  <a:gd name="T25" fmla="*/ 2147483647 h 583"/>
                  <a:gd name="T26" fmla="*/ 2147483647 w 1346"/>
                  <a:gd name="T27" fmla="*/ 2147483647 h 583"/>
                  <a:gd name="T28" fmla="*/ 2147483647 w 1346"/>
                  <a:gd name="T29" fmla="*/ 2147483647 h 583"/>
                  <a:gd name="T30" fmla="*/ 2147483647 w 1346"/>
                  <a:gd name="T31" fmla="*/ 2147483647 h 583"/>
                  <a:gd name="T32" fmla="*/ 2147483647 w 1346"/>
                  <a:gd name="T33" fmla="*/ 2147483647 h 583"/>
                  <a:gd name="T34" fmla="*/ 2147483647 w 1346"/>
                  <a:gd name="T35" fmla="*/ 2147483647 h 583"/>
                  <a:gd name="T36" fmla="*/ 2147483647 w 1346"/>
                  <a:gd name="T37" fmla="*/ 2147483647 h 583"/>
                  <a:gd name="T38" fmla="*/ 2147483647 w 1346"/>
                  <a:gd name="T39" fmla="*/ 2147483647 h 583"/>
                  <a:gd name="T40" fmla="*/ 2147483647 w 1346"/>
                  <a:gd name="T41" fmla="*/ 2147483647 h 583"/>
                  <a:gd name="T42" fmla="*/ 2147483647 w 1346"/>
                  <a:gd name="T43" fmla="*/ 2147483647 h 583"/>
                  <a:gd name="T44" fmla="*/ 2147483647 w 1346"/>
                  <a:gd name="T45" fmla="*/ 2147483647 h 583"/>
                  <a:gd name="T46" fmla="*/ 2147483647 w 1346"/>
                  <a:gd name="T47" fmla="*/ 2147483647 h 583"/>
                  <a:gd name="T48" fmla="*/ 2147483647 w 1346"/>
                  <a:gd name="T49" fmla="*/ 2147483647 h 583"/>
                  <a:gd name="T50" fmla="*/ 2147483647 w 1346"/>
                  <a:gd name="T51" fmla="*/ 2147483647 h 583"/>
                  <a:gd name="T52" fmla="*/ 2147483647 w 1346"/>
                  <a:gd name="T53" fmla="*/ 2147483647 h 583"/>
                  <a:gd name="T54" fmla="*/ 2147483647 w 1346"/>
                  <a:gd name="T55" fmla="*/ 2147483647 h 583"/>
                  <a:gd name="T56" fmla="*/ 2147483647 w 1346"/>
                  <a:gd name="T57" fmla="*/ 2147483647 h 583"/>
                  <a:gd name="T58" fmla="*/ 2147483647 w 1346"/>
                  <a:gd name="T59" fmla="*/ 2147483647 h 583"/>
                  <a:gd name="T60" fmla="*/ 2147483647 w 1346"/>
                  <a:gd name="T61" fmla="*/ 2147483647 h 583"/>
                  <a:gd name="T62" fmla="*/ 2147483647 w 1346"/>
                  <a:gd name="T63" fmla="*/ 2147483647 h 583"/>
                  <a:gd name="T64" fmla="*/ 2147483647 w 1346"/>
                  <a:gd name="T65" fmla="*/ 2147483647 h 583"/>
                  <a:gd name="T66" fmla="*/ 2147483647 w 1346"/>
                  <a:gd name="T67" fmla="*/ 2147483647 h 583"/>
                  <a:gd name="T68" fmla="*/ 2147483647 w 1346"/>
                  <a:gd name="T69" fmla="*/ 2147483647 h 583"/>
                  <a:gd name="T70" fmla="*/ 2147483647 w 1346"/>
                  <a:gd name="T71" fmla="*/ 2147483647 h 583"/>
                  <a:gd name="T72" fmla="*/ 2147483647 w 1346"/>
                  <a:gd name="T73" fmla="*/ 2147483647 h 583"/>
                  <a:gd name="T74" fmla="*/ 2147483647 w 1346"/>
                  <a:gd name="T75" fmla="*/ 2147483647 h 583"/>
                  <a:gd name="T76" fmla="*/ 2147483647 w 1346"/>
                  <a:gd name="T77" fmla="*/ 2147483647 h 583"/>
                  <a:gd name="T78" fmla="*/ 2147483647 w 1346"/>
                  <a:gd name="T79" fmla="*/ 2147483647 h 583"/>
                  <a:gd name="T80" fmla="*/ 2147483647 w 1346"/>
                  <a:gd name="T81" fmla="*/ 2147483647 h 583"/>
                  <a:gd name="T82" fmla="*/ 2147483647 w 1346"/>
                  <a:gd name="T83" fmla="*/ 2147483647 h 583"/>
                  <a:gd name="T84" fmla="*/ 2147483647 w 1346"/>
                  <a:gd name="T85" fmla="*/ 2147483647 h 583"/>
                  <a:gd name="T86" fmla="*/ 2147483647 w 1346"/>
                  <a:gd name="T87" fmla="*/ 2147483647 h 583"/>
                  <a:gd name="T88" fmla="*/ 2147483647 w 1346"/>
                  <a:gd name="T89" fmla="*/ 2147483647 h 583"/>
                  <a:gd name="T90" fmla="*/ 2147483647 w 1346"/>
                  <a:gd name="T91" fmla="*/ 2147483647 h 583"/>
                  <a:gd name="T92" fmla="*/ 2147483647 w 1346"/>
                  <a:gd name="T93" fmla="*/ 2147483647 h 583"/>
                  <a:gd name="T94" fmla="*/ 2147483647 w 1346"/>
                  <a:gd name="T95" fmla="*/ 2147483647 h 583"/>
                  <a:gd name="T96" fmla="*/ 2147483647 w 1346"/>
                  <a:gd name="T97" fmla="*/ 2147483647 h 583"/>
                  <a:gd name="T98" fmla="*/ 0 w 1346"/>
                  <a:gd name="T99" fmla="*/ 2147483647 h 5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6" h="583">
                    <a:moveTo>
                      <a:pt x="0" y="515"/>
                    </a:moveTo>
                    <a:lnTo>
                      <a:pt x="4" y="470"/>
                    </a:lnTo>
                    <a:lnTo>
                      <a:pt x="19" y="470"/>
                    </a:lnTo>
                    <a:lnTo>
                      <a:pt x="25" y="468"/>
                    </a:lnTo>
                    <a:lnTo>
                      <a:pt x="36" y="457"/>
                    </a:lnTo>
                    <a:lnTo>
                      <a:pt x="38" y="443"/>
                    </a:lnTo>
                    <a:lnTo>
                      <a:pt x="36" y="436"/>
                    </a:lnTo>
                    <a:lnTo>
                      <a:pt x="42" y="426"/>
                    </a:lnTo>
                    <a:lnTo>
                      <a:pt x="53" y="411"/>
                    </a:lnTo>
                    <a:lnTo>
                      <a:pt x="85" y="398"/>
                    </a:lnTo>
                    <a:lnTo>
                      <a:pt x="121" y="389"/>
                    </a:lnTo>
                    <a:lnTo>
                      <a:pt x="157" y="357"/>
                    </a:lnTo>
                    <a:lnTo>
                      <a:pt x="172" y="351"/>
                    </a:lnTo>
                    <a:lnTo>
                      <a:pt x="192" y="330"/>
                    </a:lnTo>
                    <a:lnTo>
                      <a:pt x="200" y="311"/>
                    </a:lnTo>
                    <a:lnTo>
                      <a:pt x="202" y="310"/>
                    </a:lnTo>
                    <a:lnTo>
                      <a:pt x="211" y="311"/>
                    </a:lnTo>
                    <a:lnTo>
                      <a:pt x="217" y="302"/>
                    </a:lnTo>
                    <a:lnTo>
                      <a:pt x="221" y="298"/>
                    </a:lnTo>
                    <a:lnTo>
                      <a:pt x="232" y="285"/>
                    </a:lnTo>
                    <a:lnTo>
                      <a:pt x="238" y="287"/>
                    </a:lnTo>
                    <a:lnTo>
                      <a:pt x="247" y="293"/>
                    </a:lnTo>
                    <a:lnTo>
                      <a:pt x="260" y="287"/>
                    </a:lnTo>
                    <a:lnTo>
                      <a:pt x="260" y="281"/>
                    </a:lnTo>
                    <a:lnTo>
                      <a:pt x="281" y="266"/>
                    </a:lnTo>
                    <a:lnTo>
                      <a:pt x="294" y="261"/>
                    </a:lnTo>
                    <a:lnTo>
                      <a:pt x="319" y="259"/>
                    </a:lnTo>
                    <a:lnTo>
                      <a:pt x="343" y="215"/>
                    </a:lnTo>
                    <a:lnTo>
                      <a:pt x="366" y="202"/>
                    </a:lnTo>
                    <a:lnTo>
                      <a:pt x="366" y="191"/>
                    </a:lnTo>
                    <a:lnTo>
                      <a:pt x="369" y="180"/>
                    </a:lnTo>
                    <a:lnTo>
                      <a:pt x="368" y="164"/>
                    </a:lnTo>
                    <a:lnTo>
                      <a:pt x="371" y="151"/>
                    </a:lnTo>
                    <a:lnTo>
                      <a:pt x="371" y="147"/>
                    </a:lnTo>
                    <a:lnTo>
                      <a:pt x="413" y="140"/>
                    </a:lnTo>
                    <a:lnTo>
                      <a:pt x="411" y="147"/>
                    </a:lnTo>
                    <a:lnTo>
                      <a:pt x="452" y="142"/>
                    </a:lnTo>
                    <a:lnTo>
                      <a:pt x="469" y="138"/>
                    </a:lnTo>
                    <a:lnTo>
                      <a:pt x="477" y="142"/>
                    </a:lnTo>
                    <a:lnTo>
                      <a:pt x="880" y="74"/>
                    </a:lnTo>
                    <a:lnTo>
                      <a:pt x="1265" y="0"/>
                    </a:lnTo>
                    <a:lnTo>
                      <a:pt x="1270" y="8"/>
                    </a:lnTo>
                    <a:lnTo>
                      <a:pt x="1274" y="14"/>
                    </a:lnTo>
                    <a:lnTo>
                      <a:pt x="1285" y="21"/>
                    </a:lnTo>
                    <a:lnTo>
                      <a:pt x="1293" y="23"/>
                    </a:lnTo>
                    <a:lnTo>
                      <a:pt x="1299" y="33"/>
                    </a:lnTo>
                    <a:lnTo>
                      <a:pt x="1304" y="38"/>
                    </a:lnTo>
                    <a:lnTo>
                      <a:pt x="1312" y="57"/>
                    </a:lnTo>
                    <a:lnTo>
                      <a:pt x="1308" y="63"/>
                    </a:lnTo>
                    <a:lnTo>
                      <a:pt x="1310" y="65"/>
                    </a:lnTo>
                    <a:lnTo>
                      <a:pt x="1304" y="65"/>
                    </a:lnTo>
                    <a:lnTo>
                      <a:pt x="1302" y="59"/>
                    </a:lnTo>
                    <a:lnTo>
                      <a:pt x="1291" y="61"/>
                    </a:lnTo>
                    <a:lnTo>
                      <a:pt x="1283" y="61"/>
                    </a:lnTo>
                    <a:lnTo>
                      <a:pt x="1276" y="59"/>
                    </a:lnTo>
                    <a:lnTo>
                      <a:pt x="1270" y="59"/>
                    </a:lnTo>
                    <a:lnTo>
                      <a:pt x="1274" y="66"/>
                    </a:lnTo>
                    <a:lnTo>
                      <a:pt x="1272" y="72"/>
                    </a:lnTo>
                    <a:lnTo>
                      <a:pt x="1236" y="89"/>
                    </a:lnTo>
                    <a:lnTo>
                      <a:pt x="1229" y="97"/>
                    </a:lnTo>
                    <a:lnTo>
                      <a:pt x="1216" y="110"/>
                    </a:lnTo>
                    <a:lnTo>
                      <a:pt x="1193" y="112"/>
                    </a:lnTo>
                    <a:lnTo>
                      <a:pt x="1187" y="127"/>
                    </a:lnTo>
                    <a:lnTo>
                      <a:pt x="1187" y="132"/>
                    </a:lnTo>
                    <a:lnTo>
                      <a:pt x="1193" y="134"/>
                    </a:lnTo>
                    <a:lnTo>
                      <a:pt x="1201" y="132"/>
                    </a:lnTo>
                    <a:lnTo>
                      <a:pt x="1225" y="119"/>
                    </a:lnTo>
                    <a:lnTo>
                      <a:pt x="1248" y="114"/>
                    </a:lnTo>
                    <a:lnTo>
                      <a:pt x="1263" y="104"/>
                    </a:lnTo>
                    <a:lnTo>
                      <a:pt x="1285" y="106"/>
                    </a:lnTo>
                    <a:lnTo>
                      <a:pt x="1287" y="110"/>
                    </a:lnTo>
                    <a:lnTo>
                      <a:pt x="1285" y="123"/>
                    </a:lnTo>
                    <a:lnTo>
                      <a:pt x="1287" y="129"/>
                    </a:lnTo>
                    <a:lnTo>
                      <a:pt x="1293" y="134"/>
                    </a:lnTo>
                    <a:lnTo>
                      <a:pt x="1302" y="131"/>
                    </a:lnTo>
                    <a:lnTo>
                      <a:pt x="1306" y="123"/>
                    </a:lnTo>
                    <a:lnTo>
                      <a:pt x="1319" y="106"/>
                    </a:lnTo>
                    <a:lnTo>
                      <a:pt x="1331" y="106"/>
                    </a:lnTo>
                    <a:lnTo>
                      <a:pt x="1338" y="125"/>
                    </a:lnTo>
                    <a:lnTo>
                      <a:pt x="1342" y="155"/>
                    </a:lnTo>
                    <a:lnTo>
                      <a:pt x="1346" y="164"/>
                    </a:lnTo>
                    <a:lnTo>
                      <a:pt x="1346" y="170"/>
                    </a:lnTo>
                    <a:lnTo>
                      <a:pt x="1325" y="185"/>
                    </a:lnTo>
                    <a:lnTo>
                      <a:pt x="1321" y="197"/>
                    </a:lnTo>
                    <a:lnTo>
                      <a:pt x="1317" y="204"/>
                    </a:lnTo>
                    <a:lnTo>
                      <a:pt x="1302" y="217"/>
                    </a:lnTo>
                    <a:lnTo>
                      <a:pt x="1293" y="221"/>
                    </a:lnTo>
                    <a:lnTo>
                      <a:pt x="1280" y="229"/>
                    </a:lnTo>
                    <a:lnTo>
                      <a:pt x="1255" y="227"/>
                    </a:lnTo>
                    <a:lnTo>
                      <a:pt x="1246" y="225"/>
                    </a:lnTo>
                    <a:lnTo>
                      <a:pt x="1242" y="227"/>
                    </a:lnTo>
                    <a:lnTo>
                      <a:pt x="1240" y="227"/>
                    </a:lnTo>
                    <a:lnTo>
                      <a:pt x="1234" y="215"/>
                    </a:lnTo>
                    <a:lnTo>
                      <a:pt x="1234" y="210"/>
                    </a:lnTo>
                    <a:lnTo>
                      <a:pt x="1231" y="204"/>
                    </a:lnTo>
                    <a:lnTo>
                      <a:pt x="1225" y="202"/>
                    </a:lnTo>
                    <a:lnTo>
                      <a:pt x="1219" y="208"/>
                    </a:lnTo>
                    <a:lnTo>
                      <a:pt x="1225" y="230"/>
                    </a:lnTo>
                    <a:lnTo>
                      <a:pt x="1219" y="238"/>
                    </a:lnTo>
                    <a:lnTo>
                      <a:pt x="1217" y="234"/>
                    </a:lnTo>
                    <a:lnTo>
                      <a:pt x="1225" y="246"/>
                    </a:lnTo>
                    <a:lnTo>
                      <a:pt x="1234" y="247"/>
                    </a:lnTo>
                    <a:lnTo>
                      <a:pt x="1246" y="259"/>
                    </a:lnTo>
                    <a:lnTo>
                      <a:pt x="1238" y="272"/>
                    </a:lnTo>
                    <a:lnTo>
                      <a:pt x="1242" y="279"/>
                    </a:lnTo>
                    <a:lnTo>
                      <a:pt x="1214" y="315"/>
                    </a:lnTo>
                    <a:lnTo>
                      <a:pt x="1204" y="317"/>
                    </a:lnTo>
                    <a:lnTo>
                      <a:pt x="1187" y="311"/>
                    </a:lnTo>
                    <a:lnTo>
                      <a:pt x="1176" y="311"/>
                    </a:lnTo>
                    <a:lnTo>
                      <a:pt x="1174" y="317"/>
                    </a:lnTo>
                    <a:lnTo>
                      <a:pt x="1185" y="325"/>
                    </a:lnTo>
                    <a:lnTo>
                      <a:pt x="1217" y="323"/>
                    </a:lnTo>
                    <a:lnTo>
                      <a:pt x="1236" y="317"/>
                    </a:lnTo>
                    <a:lnTo>
                      <a:pt x="1265" y="304"/>
                    </a:lnTo>
                    <a:lnTo>
                      <a:pt x="1268" y="293"/>
                    </a:lnTo>
                    <a:lnTo>
                      <a:pt x="1276" y="296"/>
                    </a:lnTo>
                    <a:lnTo>
                      <a:pt x="1285" y="306"/>
                    </a:lnTo>
                    <a:lnTo>
                      <a:pt x="1276" y="330"/>
                    </a:lnTo>
                    <a:lnTo>
                      <a:pt x="1253" y="355"/>
                    </a:lnTo>
                    <a:lnTo>
                      <a:pt x="1225" y="360"/>
                    </a:lnTo>
                    <a:lnTo>
                      <a:pt x="1216" y="366"/>
                    </a:lnTo>
                    <a:lnTo>
                      <a:pt x="1184" y="370"/>
                    </a:lnTo>
                    <a:lnTo>
                      <a:pt x="1157" y="413"/>
                    </a:lnTo>
                    <a:lnTo>
                      <a:pt x="1146" y="415"/>
                    </a:lnTo>
                    <a:lnTo>
                      <a:pt x="1146" y="421"/>
                    </a:lnTo>
                    <a:lnTo>
                      <a:pt x="1148" y="423"/>
                    </a:lnTo>
                    <a:lnTo>
                      <a:pt x="1118" y="443"/>
                    </a:lnTo>
                    <a:lnTo>
                      <a:pt x="1101" y="464"/>
                    </a:lnTo>
                    <a:lnTo>
                      <a:pt x="1084" y="502"/>
                    </a:lnTo>
                    <a:lnTo>
                      <a:pt x="1074" y="547"/>
                    </a:lnTo>
                    <a:lnTo>
                      <a:pt x="1067" y="558"/>
                    </a:lnTo>
                    <a:lnTo>
                      <a:pt x="1052" y="564"/>
                    </a:lnTo>
                    <a:lnTo>
                      <a:pt x="989" y="577"/>
                    </a:lnTo>
                    <a:lnTo>
                      <a:pt x="984" y="583"/>
                    </a:lnTo>
                    <a:lnTo>
                      <a:pt x="777" y="440"/>
                    </a:lnTo>
                    <a:lnTo>
                      <a:pt x="601" y="462"/>
                    </a:lnTo>
                    <a:lnTo>
                      <a:pt x="597" y="438"/>
                    </a:lnTo>
                    <a:lnTo>
                      <a:pt x="567" y="413"/>
                    </a:lnTo>
                    <a:lnTo>
                      <a:pt x="552" y="421"/>
                    </a:lnTo>
                    <a:lnTo>
                      <a:pt x="547" y="413"/>
                    </a:lnTo>
                    <a:lnTo>
                      <a:pt x="548" y="408"/>
                    </a:lnTo>
                    <a:lnTo>
                      <a:pt x="547" y="402"/>
                    </a:lnTo>
                    <a:lnTo>
                      <a:pt x="343" y="426"/>
                    </a:lnTo>
                    <a:lnTo>
                      <a:pt x="337" y="426"/>
                    </a:lnTo>
                    <a:lnTo>
                      <a:pt x="334" y="432"/>
                    </a:lnTo>
                    <a:lnTo>
                      <a:pt x="292" y="451"/>
                    </a:lnTo>
                    <a:lnTo>
                      <a:pt x="290" y="459"/>
                    </a:lnTo>
                    <a:lnTo>
                      <a:pt x="277" y="459"/>
                    </a:lnTo>
                    <a:lnTo>
                      <a:pt x="232" y="481"/>
                    </a:lnTo>
                    <a:lnTo>
                      <a:pt x="0" y="515"/>
                    </a:lnTo>
                    <a:close/>
                  </a:path>
                </a:pathLst>
              </a:custGeom>
              <a:solidFill>
                <a:schemeClr val="accent6">
                  <a:lumMod val="50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63" name="Freeform 184"/>
              <p:cNvSpPr>
                <a:spLocks/>
              </p:cNvSpPr>
              <p:nvPr/>
            </p:nvSpPr>
            <p:spPr bwMode="auto">
              <a:xfrm>
                <a:off x="9313364" y="3402771"/>
                <a:ext cx="644595" cy="309901"/>
              </a:xfrm>
              <a:custGeom>
                <a:avLst/>
                <a:gdLst>
                  <a:gd name="T0" fmla="*/ 2147483647 w 701"/>
                  <a:gd name="T1" fmla="*/ 2147483647 h 335"/>
                  <a:gd name="T2" fmla="*/ 2147483647 w 701"/>
                  <a:gd name="T3" fmla="*/ 2147483647 h 335"/>
                  <a:gd name="T4" fmla="*/ 2147483647 w 701"/>
                  <a:gd name="T5" fmla="*/ 2147483647 h 335"/>
                  <a:gd name="T6" fmla="*/ 2147483647 w 701"/>
                  <a:gd name="T7" fmla="*/ 2147483647 h 335"/>
                  <a:gd name="T8" fmla="*/ 2147483647 w 701"/>
                  <a:gd name="T9" fmla="*/ 2147483647 h 335"/>
                  <a:gd name="T10" fmla="*/ 2147483647 w 701"/>
                  <a:gd name="T11" fmla="*/ 2147483647 h 335"/>
                  <a:gd name="T12" fmla="*/ 2147483647 w 701"/>
                  <a:gd name="T13" fmla="*/ 2147483647 h 335"/>
                  <a:gd name="T14" fmla="*/ 2147483647 w 701"/>
                  <a:gd name="T15" fmla="*/ 2147483647 h 335"/>
                  <a:gd name="T16" fmla="*/ 2147483647 w 701"/>
                  <a:gd name="T17" fmla="*/ 2147483647 h 335"/>
                  <a:gd name="T18" fmla="*/ 2147483647 w 701"/>
                  <a:gd name="T19" fmla="*/ 2147483647 h 335"/>
                  <a:gd name="T20" fmla="*/ 2147483647 w 701"/>
                  <a:gd name="T21" fmla="*/ 2147483647 h 335"/>
                  <a:gd name="T22" fmla="*/ 2147483647 w 701"/>
                  <a:gd name="T23" fmla="*/ 2147483647 h 335"/>
                  <a:gd name="T24" fmla="*/ 2147483647 w 701"/>
                  <a:gd name="T25" fmla="*/ 2147483647 h 335"/>
                  <a:gd name="T26" fmla="*/ 2147483647 w 701"/>
                  <a:gd name="T27" fmla="*/ 2147483647 h 335"/>
                  <a:gd name="T28" fmla="*/ 2147483647 w 701"/>
                  <a:gd name="T29" fmla="*/ 2147483647 h 335"/>
                  <a:gd name="T30" fmla="*/ 2147483647 w 701"/>
                  <a:gd name="T31" fmla="*/ 2147483647 h 335"/>
                  <a:gd name="T32" fmla="*/ 2147483647 w 701"/>
                  <a:gd name="T33" fmla="*/ 2147483647 h 335"/>
                  <a:gd name="T34" fmla="*/ 2147483647 w 701"/>
                  <a:gd name="T35" fmla="*/ 2147483647 h 335"/>
                  <a:gd name="T36" fmla="*/ 2147483647 w 701"/>
                  <a:gd name="T37" fmla="*/ 2147483647 h 335"/>
                  <a:gd name="T38" fmla="*/ 2147483647 w 701"/>
                  <a:gd name="T39" fmla="*/ 2147483647 h 335"/>
                  <a:gd name="T40" fmla="*/ 2147483647 w 701"/>
                  <a:gd name="T41" fmla="*/ 2147483647 h 335"/>
                  <a:gd name="T42" fmla="*/ 2147483647 w 701"/>
                  <a:gd name="T43" fmla="*/ 2147483647 h 335"/>
                  <a:gd name="T44" fmla="*/ 2147483647 w 701"/>
                  <a:gd name="T45" fmla="*/ 2147483647 h 335"/>
                  <a:gd name="T46" fmla="*/ 2147483647 w 701"/>
                  <a:gd name="T47" fmla="*/ 2147483647 h 335"/>
                  <a:gd name="T48" fmla="*/ 2147483647 w 701"/>
                  <a:gd name="T49" fmla="*/ 2147483647 h 335"/>
                  <a:gd name="T50" fmla="*/ 2147483647 w 701"/>
                  <a:gd name="T51" fmla="*/ 2147483647 h 335"/>
                  <a:gd name="T52" fmla="*/ 2147483647 w 701"/>
                  <a:gd name="T53" fmla="*/ 2147483647 h 335"/>
                  <a:gd name="T54" fmla="*/ 2147483647 w 701"/>
                  <a:gd name="T55" fmla="*/ 2147483647 h 335"/>
                  <a:gd name="T56" fmla="*/ 2147483647 w 701"/>
                  <a:gd name="T57" fmla="*/ 2147483647 h 335"/>
                  <a:gd name="T58" fmla="*/ 2147483647 w 701"/>
                  <a:gd name="T59" fmla="*/ 2147483647 h 335"/>
                  <a:gd name="T60" fmla="*/ 2147483647 w 701"/>
                  <a:gd name="T61" fmla="*/ 2147483647 h 335"/>
                  <a:gd name="T62" fmla="*/ 2147483647 w 701"/>
                  <a:gd name="T63" fmla="*/ 2147483647 h 335"/>
                  <a:gd name="T64" fmla="*/ 2147483647 w 701"/>
                  <a:gd name="T65" fmla="*/ 2147483647 h 335"/>
                  <a:gd name="T66" fmla="*/ 2147483647 w 701"/>
                  <a:gd name="T67" fmla="*/ 2147483647 h 335"/>
                  <a:gd name="T68" fmla="*/ 2147483647 w 701"/>
                  <a:gd name="T69" fmla="*/ 2147483647 h 335"/>
                  <a:gd name="T70" fmla="*/ 2147483647 w 701"/>
                  <a:gd name="T71" fmla="*/ 2147483647 h 335"/>
                  <a:gd name="T72" fmla="*/ 2147483647 w 701"/>
                  <a:gd name="T73" fmla="*/ 2147483647 h 335"/>
                  <a:gd name="T74" fmla="*/ 2147483647 w 701"/>
                  <a:gd name="T75" fmla="*/ 2147483647 h 335"/>
                  <a:gd name="T76" fmla="*/ 2147483647 w 701"/>
                  <a:gd name="T77" fmla="*/ 2147483647 h 335"/>
                  <a:gd name="T78" fmla="*/ 2147483647 w 701"/>
                  <a:gd name="T79" fmla="*/ 2147483647 h 335"/>
                  <a:gd name="T80" fmla="*/ 2147483647 w 701"/>
                  <a:gd name="T81" fmla="*/ 2147483647 h 335"/>
                  <a:gd name="T82" fmla="*/ 2147483647 w 701"/>
                  <a:gd name="T83" fmla="*/ 2147483647 h 335"/>
                  <a:gd name="T84" fmla="*/ 2147483647 w 701"/>
                  <a:gd name="T85" fmla="*/ 2147483647 h 335"/>
                  <a:gd name="T86" fmla="*/ 2147483647 w 701"/>
                  <a:gd name="T87" fmla="*/ 2147483647 h 335"/>
                  <a:gd name="T88" fmla="*/ 2147483647 w 701"/>
                  <a:gd name="T89" fmla="*/ 2147483647 h 335"/>
                  <a:gd name="T90" fmla="*/ 2147483647 w 701"/>
                  <a:gd name="T91" fmla="*/ 2147483647 h 335"/>
                  <a:gd name="T92" fmla="*/ 2147483647 w 701"/>
                  <a:gd name="T93" fmla="*/ 2147483647 h 335"/>
                  <a:gd name="T94" fmla="*/ 2147483647 w 701"/>
                  <a:gd name="T95" fmla="*/ 2147483647 h 335"/>
                  <a:gd name="T96" fmla="*/ 2147483647 w 701"/>
                  <a:gd name="T97" fmla="*/ 2147483647 h 335"/>
                  <a:gd name="T98" fmla="*/ 2147483647 w 701"/>
                  <a:gd name="T99" fmla="*/ 2147483647 h 335"/>
                  <a:gd name="T100" fmla="*/ 2147483647 w 701"/>
                  <a:gd name="T101" fmla="*/ 2147483647 h 335"/>
                  <a:gd name="T102" fmla="*/ 2147483647 w 701"/>
                  <a:gd name="T103" fmla="*/ 2147483647 h 3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01" h="335">
                    <a:moveTo>
                      <a:pt x="532" y="0"/>
                    </a:moveTo>
                    <a:lnTo>
                      <a:pt x="403" y="22"/>
                    </a:lnTo>
                    <a:lnTo>
                      <a:pt x="0" y="100"/>
                    </a:lnTo>
                    <a:lnTo>
                      <a:pt x="23" y="200"/>
                    </a:lnTo>
                    <a:lnTo>
                      <a:pt x="30" y="186"/>
                    </a:lnTo>
                    <a:lnTo>
                      <a:pt x="40" y="181"/>
                    </a:lnTo>
                    <a:lnTo>
                      <a:pt x="70" y="147"/>
                    </a:lnTo>
                    <a:lnTo>
                      <a:pt x="83" y="143"/>
                    </a:lnTo>
                    <a:lnTo>
                      <a:pt x="93" y="126"/>
                    </a:lnTo>
                    <a:lnTo>
                      <a:pt x="104" y="121"/>
                    </a:lnTo>
                    <a:lnTo>
                      <a:pt x="113" y="102"/>
                    </a:lnTo>
                    <a:lnTo>
                      <a:pt x="121" y="111"/>
                    </a:lnTo>
                    <a:lnTo>
                      <a:pt x="138" y="115"/>
                    </a:lnTo>
                    <a:lnTo>
                      <a:pt x="158" y="109"/>
                    </a:lnTo>
                    <a:lnTo>
                      <a:pt x="162" y="96"/>
                    </a:lnTo>
                    <a:lnTo>
                      <a:pt x="211" y="79"/>
                    </a:lnTo>
                    <a:lnTo>
                      <a:pt x="221" y="85"/>
                    </a:lnTo>
                    <a:lnTo>
                      <a:pt x="234" y="85"/>
                    </a:lnTo>
                    <a:lnTo>
                      <a:pt x="245" y="81"/>
                    </a:lnTo>
                    <a:lnTo>
                      <a:pt x="251" y="98"/>
                    </a:lnTo>
                    <a:lnTo>
                      <a:pt x="258" y="98"/>
                    </a:lnTo>
                    <a:lnTo>
                      <a:pt x="275" y="134"/>
                    </a:lnTo>
                    <a:lnTo>
                      <a:pt x="289" y="134"/>
                    </a:lnTo>
                    <a:lnTo>
                      <a:pt x="300" y="137"/>
                    </a:lnTo>
                    <a:lnTo>
                      <a:pt x="315" y="143"/>
                    </a:lnTo>
                    <a:lnTo>
                      <a:pt x="305" y="158"/>
                    </a:lnTo>
                    <a:lnTo>
                      <a:pt x="322" y="175"/>
                    </a:lnTo>
                    <a:lnTo>
                      <a:pt x="351" y="175"/>
                    </a:lnTo>
                    <a:lnTo>
                      <a:pt x="364" y="188"/>
                    </a:lnTo>
                    <a:lnTo>
                      <a:pt x="383" y="196"/>
                    </a:lnTo>
                    <a:lnTo>
                      <a:pt x="396" y="213"/>
                    </a:lnTo>
                    <a:lnTo>
                      <a:pt x="394" y="222"/>
                    </a:lnTo>
                    <a:lnTo>
                      <a:pt x="375" y="256"/>
                    </a:lnTo>
                    <a:lnTo>
                      <a:pt x="364" y="286"/>
                    </a:lnTo>
                    <a:lnTo>
                      <a:pt x="366" y="307"/>
                    </a:lnTo>
                    <a:lnTo>
                      <a:pt x="388" y="309"/>
                    </a:lnTo>
                    <a:lnTo>
                      <a:pt x="409" y="296"/>
                    </a:lnTo>
                    <a:lnTo>
                      <a:pt x="424" y="315"/>
                    </a:lnTo>
                    <a:lnTo>
                      <a:pt x="432" y="318"/>
                    </a:lnTo>
                    <a:lnTo>
                      <a:pt x="432" y="313"/>
                    </a:lnTo>
                    <a:lnTo>
                      <a:pt x="452" y="309"/>
                    </a:lnTo>
                    <a:lnTo>
                      <a:pt x="475" y="309"/>
                    </a:lnTo>
                    <a:lnTo>
                      <a:pt x="507" y="320"/>
                    </a:lnTo>
                    <a:lnTo>
                      <a:pt x="522" y="328"/>
                    </a:lnTo>
                    <a:lnTo>
                      <a:pt x="528" y="326"/>
                    </a:lnTo>
                    <a:lnTo>
                      <a:pt x="530" y="320"/>
                    </a:lnTo>
                    <a:lnTo>
                      <a:pt x="522" y="313"/>
                    </a:lnTo>
                    <a:lnTo>
                      <a:pt x="507" y="290"/>
                    </a:lnTo>
                    <a:lnTo>
                      <a:pt x="494" y="286"/>
                    </a:lnTo>
                    <a:lnTo>
                      <a:pt x="492" y="285"/>
                    </a:lnTo>
                    <a:lnTo>
                      <a:pt x="494" y="279"/>
                    </a:lnTo>
                    <a:lnTo>
                      <a:pt x="500" y="279"/>
                    </a:lnTo>
                    <a:lnTo>
                      <a:pt x="505" y="271"/>
                    </a:lnTo>
                    <a:lnTo>
                      <a:pt x="488" y="264"/>
                    </a:lnTo>
                    <a:lnTo>
                      <a:pt x="477" y="245"/>
                    </a:lnTo>
                    <a:lnTo>
                      <a:pt x="466" y="211"/>
                    </a:lnTo>
                    <a:lnTo>
                      <a:pt x="462" y="198"/>
                    </a:lnTo>
                    <a:lnTo>
                      <a:pt x="460" y="179"/>
                    </a:lnTo>
                    <a:lnTo>
                      <a:pt x="466" y="145"/>
                    </a:lnTo>
                    <a:lnTo>
                      <a:pt x="464" y="136"/>
                    </a:lnTo>
                    <a:lnTo>
                      <a:pt x="458" y="128"/>
                    </a:lnTo>
                    <a:lnTo>
                      <a:pt x="456" y="121"/>
                    </a:lnTo>
                    <a:lnTo>
                      <a:pt x="460" y="113"/>
                    </a:lnTo>
                    <a:lnTo>
                      <a:pt x="464" y="105"/>
                    </a:lnTo>
                    <a:lnTo>
                      <a:pt x="469" y="92"/>
                    </a:lnTo>
                    <a:lnTo>
                      <a:pt x="494" y="73"/>
                    </a:lnTo>
                    <a:lnTo>
                      <a:pt x="500" y="68"/>
                    </a:lnTo>
                    <a:lnTo>
                      <a:pt x="507" y="41"/>
                    </a:lnTo>
                    <a:lnTo>
                      <a:pt x="522" y="43"/>
                    </a:lnTo>
                    <a:lnTo>
                      <a:pt x="530" y="53"/>
                    </a:lnTo>
                    <a:lnTo>
                      <a:pt x="517" y="73"/>
                    </a:lnTo>
                    <a:lnTo>
                      <a:pt x="507" y="88"/>
                    </a:lnTo>
                    <a:lnTo>
                      <a:pt x="500" y="100"/>
                    </a:lnTo>
                    <a:lnTo>
                      <a:pt x="492" y="117"/>
                    </a:lnTo>
                    <a:lnTo>
                      <a:pt x="500" y="134"/>
                    </a:lnTo>
                    <a:lnTo>
                      <a:pt x="511" y="137"/>
                    </a:lnTo>
                    <a:lnTo>
                      <a:pt x="518" y="173"/>
                    </a:lnTo>
                    <a:lnTo>
                      <a:pt x="517" y="181"/>
                    </a:lnTo>
                    <a:lnTo>
                      <a:pt x="498" y="192"/>
                    </a:lnTo>
                    <a:lnTo>
                      <a:pt x="500" y="200"/>
                    </a:lnTo>
                    <a:lnTo>
                      <a:pt x="517" y="205"/>
                    </a:lnTo>
                    <a:lnTo>
                      <a:pt x="522" y="213"/>
                    </a:lnTo>
                    <a:lnTo>
                      <a:pt x="517" y="230"/>
                    </a:lnTo>
                    <a:lnTo>
                      <a:pt x="522" y="239"/>
                    </a:lnTo>
                    <a:lnTo>
                      <a:pt x="520" y="249"/>
                    </a:lnTo>
                    <a:lnTo>
                      <a:pt x="530" y="269"/>
                    </a:lnTo>
                    <a:lnTo>
                      <a:pt x="550" y="285"/>
                    </a:lnTo>
                    <a:lnTo>
                      <a:pt x="560" y="285"/>
                    </a:lnTo>
                    <a:lnTo>
                      <a:pt x="567" y="279"/>
                    </a:lnTo>
                    <a:lnTo>
                      <a:pt x="581" y="279"/>
                    </a:lnTo>
                    <a:lnTo>
                      <a:pt x="586" y="281"/>
                    </a:lnTo>
                    <a:lnTo>
                      <a:pt x="582" y="294"/>
                    </a:lnTo>
                    <a:lnTo>
                      <a:pt x="596" y="315"/>
                    </a:lnTo>
                    <a:lnTo>
                      <a:pt x="596" y="322"/>
                    </a:lnTo>
                    <a:lnTo>
                      <a:pt x="603" y="334"/>
                    </a:lnTo>
                    <a:lnTo>
                      <a:pt x="620" y="332"/>
                    </a:lnTo>
                    <a:lnTo>
                      <a:pt x="624" y="335"/>
                    </a:lnTo>
                    <a:lnTo>
                      <a:pt x="635" y="320"/>
                    </a:lnTo>
                    <a:lnTo>
                      <a:pt x="684" y="303"/>
                    </a:lnTo>
                    <a:lnTo>
                      <a:pt x="686" y="296"/>
                    </a:lnTo>
                    <a:lnTo>
                      <a:pt x="688" y="285"/>
                    </a:lnTo>
                    <a:lnTo>
                      <a:pt x="701" y="220"/>
                    </a:lnTo>
                    <a:lnTo>
                      <a:pt x="699" y="215"/>
                    </a:lnTo>
                    <a:lnTo>
                      <a:pt x="603" y="235"/>
                    </a:lnTo>
                    <a:lnTo>
                      <a:pt x="532" y="0"/>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64" name="Freeform 186"/>
              <p:cNvSpPr>
                <a:spLocks/>
              </p:cNvSpPr>
              <p:nvPr/>
            </p:nvSpPr>
            <p:spPr bwMode="auto">
              <a:xfrm>
                <a:off x="9801458" y="3373331"/>
                <a:ext cx="154951" cy="246371"/>
              </a:xfrm>
              <a:custGeom>
                <a:avLst/>
                <a:gdLst>
                  <a:gd name="T0" fmla="*/ 2147483647 w 167"/>
                  <a:gd name="T1" fmla="*/ 2147483647 h 267"/>
                  <a:gd name="T2" fmla="*/ 2147483647 w 167"/>
                  <a:gd name="T3" fmla="*/ 2147483647 h 267"/>
                  <a:gd name="T4" fmla="*/ 2147483647 w 167"/>
                  <a:gd name="T5" fmla="*/ 2147483647 h 267"/>
                  <a:gd name="T6" fmla="*/ 2147483647 w 167"/>
                  <a:gd name="T7" fmla="*/ 2147483647 h 267"/>
                  <a:gd name="T8" fmla="*/ 2147483647 w 167"/>
                  <a:gd name="T9" fmla="*/ 2147483647 h 267"/>
                  <a:gd name="T10" fmla="*/ 2147483647 w 167"/>
                  <a:gd name="T11" fmla="*/ 2147483647 h 267"/>
                  <a:gd name="T12" fmla="*/ 2147483647 w 167"/>
                  <a:gd name="T13" fmla="*/ 2147483647 h 267"/>
                  <a:gd name="T14" fmla="*/ 2147483647 w 167"/>
                  <a:gd name="T15" fmla="*/ 2147483647 h 267"/>
                  <a:gd name="T16" fmla="*/ 2147483647 w 167"/>
                  <a:gd name="T17" fmla="*/ 2147483647 h 267"/>
                  <a:gd name="T18" fmla="*/ 2147483647 w 167"/>
                  <a:gd name="T19" fmla="*/ 2147483647 h 267"/>
                  <a:gd name="T20" fmla="*/ 2147483647 w 167"/>
                  <a:gd name="T21" fmla="*/ 2147483647 h 267"/>
                  <a:gd name="T22" fmla="*/ 2147483647 w 167"/>
                  <a:gd name="T23" fmla="*/ 2147483647 h 267"/>
                  <a:gd name="T24" fmla="*/ 2147483647 w 167"/>
                  <a:gd name="T25" fmla="*/ 2147483647 h 267"/>
                  <a:gd name="T26" fmla="*/ 2147483647 w 167"/>
                  <a:gd name="T27" fmla="*/ 2147483647 h 267"/>
                  <a:gd name="T28" fmla="*/ 2147483647 w 167"/>
                  <a:gd name="T29" fmla="*/ 2147483647 h 267"/>
                  <a:gd name="T30" fmla="*/ 2147483647 w 167"/>
                  <a:gd name="T31" fmla="*/ 0 h 267"/>
                  <a:gd name="T32" fmla="*/ 2147483647 w 167"/>
                  <a:gd name="T33" fmla="*/ 2147483647 h 267"/>
                  <a:gd name="T34" fmla="*/ 2147483647 w 167"/>
                  <a:gd name="T35" fmla="*/ 2147483647 h 267"/>
                  <a:gd name="T36" fmla="*/ 2147483647 w 167"/>
                  <a:gd name="T37" fmla="*/ 2147483647 h 267"/>
                  <a:gd name="T38" fmla="*/ 2147483647 w 167"/>
                  <a:gd name="T39" fmla="*/ 2147483647 h 267"/>
                  <a:gd name="T40" fmla="*/ 0 w 167"/>
                  <a:gd name="T41" fmla="*/ 2147483647 h 267"/>
                  <a:gd name="T42" fmla="*/ 2147483647 w 167"/>
                  <a:gd name="T43" fmla="*/ 2147483647 h 267"/>
                  <a:gd name="T44" fmla="*/ 2147483647 w 167"/>
                  <a:gd name="T45" fmla="*/ 2147483647 h 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7" h="267">
                    <a:moveTo>
                      <a:pt x="167" y="247"/>
                    </a:moveTo>
                    <a:lnTo>
                      <a:pt x="164" y="228"/>
                    </a:lnTo>
                    <a:lnTo>
                      <a:pt x="154" y="202"/>
                    </a:lnTo>
                    <a:lnTo>
                      <a:pt x="135" y="183"/>
                    </a:lnTo>
                    <a:lnTo>
                      <a:pt x="109" y="166"/>
                    </a:lnTo>
                    <a:lnTo>
                      <a:pt x="99" y="153"/>
                    </a:lnTo>
                    <a:lnTo>
                      <a:pt x="94" y="141"/>
                    </a:lnTo>
                    <a:lnTo>
                      <a:pt x="73" y="105"/>
                    </a:lnTo>
                    <a:lnTo>
                      <a:pt x="64" y="90"/>
                    </a:lnTo>
                    <a:lnTo>
                      <a:pt x="47" y="70"/>
                    </a:lnTo>
                    <a:lnTo>
                      <a:pt x="41" y="56"/>
                    </a:lnTo>
                    <a:lnTo>
                      <a:pt x="39" y="45"/>
                    </a:lnTo>
                    <a:lnTo>
                      <a:pt x="41" y="43"/>
                    </a:lnTo>
                    <a:lnTo>
                      <a:pt x="41" y="38"/>
                    </a:lnTo>
                    <a:lnTo>
                      <a:pt x="50" y="2"/>
                    </a:lnTo>
                    <a:lnTo>
                      <a:pt x="37" y="0"/>
                    </a:lnTo>
                    <a:lnTo>
                      <a:pt x="20" y="2"/>
                    </a:lnTo>
                    <a:lnTo>
                      <a:pt x="7" y="15"/>
                    </a:lnTo>
                    <a:lnTo>
                      <a:pt x="5" y="26"/>
                    </a:lnTo>
                    <a:lnTo>
                      <a:pt x="1" y="30"/>
                    </a:lnTo>
                    <a:lnTo>
                      <a:pt x="0" y="32"/>
                    </a:lnTo>
                    <a:lnTo>
                      <a:pt x="71" y="267"/>
                    </a:lnTo>
                    <a:lnTo>
                      <a:pt x="167" y="247"/>
                    </a:lnTo>
                    <a:close/>
                  </a:path>
                </a:pathLst>
              </a:custGeom>
              <a:solidFill>
                <a:schemeClr val="accent6">
                  <a:lumMod val="50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65" name="Freeform 188"/>
              <p:cNvSpPr>
                <a:spLocks/>
              </p:cNvSpPr>
              <p:nvPr/>
            </p:nvSpPr>
            <p:spPr bwMode="auto">
              <a:xfrm>
                <a:off x="9104180" y="2989053"/>
                <a:ext cx="827437" cy="533030"/>
              </a:xfrm>
              <a:custGeom>
                <a:avLst/>
                <a:gdLst>
                  <a:gd name="T0" fmla="*/ 2147483647 w 897"/>
                  <a:gd name="T1" fmla="*/ 2147483647 h 577"/>
                  <a:gd name="T2" fmla="*/ 2147483647 w 897"/>
                  <a:gd name="T3" fmla="*/ 2147483647 h 577"/>
                  <a:gd name="T4" fmla="*/ 2147483647 w 897"/>
                  <a:gd name="T5" fmla="*/ 2147483647 h 577"/>
                  <a:gd name="T6" fmla="*/ 2147483647 w 897"/>
                  <a:gd name="T7" fmla="*/ 2147483647 h 577"/>
                  <a:gd name="T8" fmla="*/ 2147483647 w 897"/>
                  <a:gd name="T9" fmla="*/ 2147483647 h 577"/>
                  <a:gd name="T10" fmla="*/ 2147483647 w 897"/>
                  <a:gd name="T11" fmla="*/ 2147483647 h 577"/>
                  <a:gd name="T12" fmla="*/ 2147483647 w 897"/>
                  <a:gd name="T13" fmla="*/ 2147483647 h 577"/>
                  <a:gd name="T14" fmla="*/ 2147483647 w 897"/>
                  <a:gd name="T15" fmla="*/ 2147483647 h 577"/>
                  <a:gd name="T16" fmla="*/ 2147483647 w 897"/>
                  <a:gd name="T17" fmla="*/ 2147483647 h 577"/>
                  <a:gd name="T18" fmla="*/ 2147483647 w 897"/>
                  <a:gd name="T19" fmla="*/ 2147483647 h 577"/>
                  <a:gd name="T20" fmla="*/ 2147483647 w 897"/>
                  <a:gd name="T21" fmla="*/ 2147483647 h 577"/>
                  <a:gd name="T22" fmla="*/ 2147483647 w 897"/>
                  <a:gd name="T23" fmla="*/ 2147483647 h 577"/>
                  <a:gd name="T24" fmla="*/ 2147483647 w 897"/>
                  <a:gd name="T25" fmla="*/ 2147483647 h 577"/>
                  <a:gd name="T26" fmla="*/ 2147483647 w 897"/>
                  <a:gd name="T27" fmla="*/ 2147483647 h 577"/>
                  <a:gd name="T28" fmla="*/ 2147483647 w 897"/>
                  <a:gd name="T29" fmla="*/ 2147483647 h 577"/>
                  <a:gd name="T30" fmla="*/ 2147483647 w 897"/>
                  <a:gd name="T31" fmla="*/ 2147483647 h 577"/>
                  <a:gd name="T32" fmla="*/ 2147483647 w 897"/>
                  <a:gd name="T33" fmla="*/ 2147483647 h 577"/>
                  <a:gd name="T34" fmla="*/ 2147483647 w 897"/>
                  <a:gd name="T35" fmla="*/ 2147483647 h 577"/>
                  <a:gd name="T36" fmla="*/ 2147483647 w 897"/>
                  <a:gd name="T37" fmla="*/ 2147483647 h 577"/>
                  <a:gd name="T38" fmla="*/ 2147483647 w 897"/>
                  <a:gd name="T39" fmla="*/ 2147483647 h 577"/>
                  <a:gd name="T40" fmla="*/ 2147483647 w 897"/>
                  <a:gd name="T41" fmla="*/ 2147483647 h 577"/>
                  <a:gd name="T42" fmla="*/ 2147483647 w 897"/>
                  <a:gd name="T43" fmla="*/ 2147483647 h 577"/>
                  <a:gd name="T44" fmla="*/ 2147483647 w 897"/>
                  <a:gd name="T45" fmla="*/ 2147483647 h 577"/>
                  <a:gd name="T46" fmla="*/ 2147483647 w 897"/>
                  <a:gd name="T47" fmla="*/ 2147483647 h 577"/>
                  <a:gd name="T48" fmla="*/ 2147483647 w 897"/>
                  <a:gd name="T49" fmla="*/ 2147483647 h 577"/>
                  <a:gd name="T50" fmla="*/ 2147483647 w 897"/>
                  <a:gd name="T51" fmla="*/ 2147483647 h 577"/>
                  <a:gd name="T52" fmla="*/ 2147483647 w 897"/>
                  <a:gd name="T53" fmla="*/ 2147483647 h 577"/>
                  <a:gd name="T54" fmla="*/ 2147483647 w 897"/>
                  <a:gd name="T55" fmla="*/ 2147483647 h 577"/>
                  <a:gd name="T56" fmla="*/ 2147483647 w 897"/>
                  <a:gd name="T57" fmla="*/ 2147483647 h 577"/>
                  <a:gd name="T58" fmla="*/ 2147483647 w 897"/>
                  <a:gd name="T59" fmla="*/ 2147483647 h 577"/>
                  <a:gd name="T60" fmla="*/ 2147483647 w 897"/>
                  <a:gd name="T61" fmla="*/ 2147483647 h 577"/>
                  <a:gd name="T62" fmla="*/ 2147483647 w 897"/>
                  <a:gd name="T63" fmla="*/ 2147483647 h 577"/>
                  <a:gd name="T64" fmla="*/ 2147483647 w 897"/>
                  <a:gd name="T65" fmla="*/ 2147483647 h 577"/>
                  <a:gd name="T66" fmla="*/ 2147483647 w 897"/>
                  <a:gd name="T67" fmla="*/ 2147483647 h 577"/>
                  <a:gd name="T68" fmla="*/ 2147483647 w 897"/>
                  <a:gd name="T69" fmla="*/ 2147483647 h 577"/>
                  <a:gd name="T70" fmla="*/ 2147483647 w 897"/>
                  <a:gd name="T71" fmla="*/ 2147483647 h 577"/>
                  <a:gd name="T72" fmla="*/ 2147483647 w 897"/>
                  <a:gd name="T73" fmla="*/ 2147483647 h 577"/>
                  <a:gd name="T74" fmla="*/ 2147483647 w 897"/>
                  <a:gd name="T75" fmla="*/ 2147483647 h 577"/>
                  <a:gd name="T76" fmla="*/ 2147483647 w 897"/>
                  <a:gd name="T77" fmla="*/ 2147483647 h 577"/>
                  <a:gd name="T78" fmla="*/ 2147483647 w 897"/>
                  <a:gd name="T79" fmla="*/ 2147483647 h 577"/>
                  <a:gd name="T80" fmla="*/ 2147483647 w 897"/>
                  <a:gd name="T81" fmla="*/ 2147483647 h 577"/>
                  <a:gd name="T82" fmla="*/ 2147483647 w 897"/>
                  <a:gd name="T83" fmla="*/ 2147483647 h 577"/>
                  <a:gd name="T84" fmla="*/ 2147483647 w 897"/>
                  <a:gd name="T85" fmla="*/ 2147483647 h 577"/>
                  <a:gd name="T86" fmla="*/ 2147483647 w 897"/>
                  <a:gd name="T87" fmla="*/ 2147483647 h 577"/>
                  <a:gd name="T88" fmla="*/ 2147483647 w 897"/>
                  <a:gd name="T89" fmla="*/ 0 h 577"/>
                  <a:gd name="T90" fmla="*/ 2147483647 w 897"/>
                  <a:gd name="T91" fmla="*/ 2147483647 h 577"/>
                  <a:gd name="T92" fmla="*/ 2147483647 w 897"/>
                  <a:gd name="T93" fmla="*/ 2147483647 h 577"/>
                  <a:gd name="T94" fmla="*/ 2147483647 w 897"/>
                  <a:gd name="T95" fmla="*/ 2147483647 h 577"/>
                  <a:gd name="T96" fmla="*/ 2147483647 w 897"/>
                  <a:gd name="T97" fmla="*/ 2147483647 h 577"/>
                  <a:gd name="T98" fmla="*/ 2147483647 w 897"/>
                  <a:gd name="T99" fmla="*/ 2147483647 h 577"/>
                  <a:gd name="T100" fmla="*/ 2147483647 w 897"/>
                  <a:gd name="T101" fmla="*/ 2147483647 h 577"/>
                  <a:gd name="T102" fmla="*/ 2147483647 w 897"/>
                  <a:gd name="T103" fmla="*/ 2147483647 h 577"/>
                  <a:gd name="T104" fmla="*/ 2147483647 w 897"/>
                  <a:gd name="T105" fmla="*/ 2147483647 h 577"/>
                  <a:gd name="T106" fmla="*/ 0 w 897"/>
                  <a:gd name="T107" fmla="*/ 2147483647 h 577"/>
                  <a:gd name="T108" fmla="*/ 2147483647 w 897"/>
                  <a:gd name="T109" fmla="*/ 2147483647 h 577"/>
                  <a:gd name="T110" fmla="*/ 2147483647 w 897"/>
                  <a:gd name="T111" fmla="*/ 2147483647 h 577"/>
                  <a:gd name="T112" fmla="*/ 2147483647 w 897"/>
                  <a:gd name="T113" fmla="*/ 2147483647 h 5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97" h="577">
                    <a:moveTo>
                      <a:pt x="224" y="549"/>
                    </a:moveTo>
                    <a:lnTo>
                      <a:pt x="627" y="471"/>
                    </a:lnTo>
                    <a:lnTo>
                      <a:pt x="756" y="449"/>
                    </a:lnTo>
                    <a:lnTo>
                      <a:pt x="757" y="447"/>
                    </a:lnTo>
                    <a:lnTo>
                      <a:pt x="761" y="443"/>
                    </a:lnTo>
                    <a:lnTo>
                      <a:pt x="763" y="432"/>
                    </a:lnTo>
                    <a:lnTo>
                      <a:pt x="776" y="419"/>
                    </a:lnTo>
                    <a:lnTo>
                      <a:pt x="793" y="417"/>
                    </a:lnTo>
                    <a:lnTo>
                      <a:pt x="806" y="419"/>
                    </a:lnTo>
                    <a:lnTo>
                      <a:pt x="844" y="394"/>
                    </a:lnTo>
                    <a:lnTo>
                      <a:pt x="848" y="373"/>
                    </a:lnTo>
                    <a:lnTo>
                      <a:pt x="872" y="349"/>
                    </a:lnTo>
                    <a:lnTo>
                      <a:pt x="895" y="336"/>
                    </a:lnTo>
                    <a:lnTo>
                      <a:pt x="897" y="330"/>
                    </a:lnTo>
                    <a:lnTo>
                      <a:pt x="874" y="315"/>
                    </a:lnTo>
                    <a:lnTo>
                      <a:pt x="867" y="306"/>
                    </a:lnTo>
                    <a:lnTo>
                      <a:pt x="855" y="302"/>
                    </a:lnTo>
                    <a:lnTo>
                      <a:pt x="852" y="296"/>
                    </a:lnTo>
                    <a:lnTo>
                      <a:pt x="837" y="291"/>
                    </a:lnTo>
                    <a:lnTo>
                      <a:pt x="829" y="268"/>
                    </a:lnTo>
                    <a:lnTo>
                      <a:pt x="810" y="266"/>
                    </a:lnTo>
                    <a:lnTo>
                      <a:pt x="806" y="262"/>
                    </a:lnTo>
                    <a:lnTo>
                      <a:pt x="806" y="228"/>
                    </a:lnTo>
                    <a:lnTo>
                      <a:pt x="814" y="223"/>
                    </a:lnTo>
                    <a:lnTo>
                      <a:pt x="814" y="202"/>
                    </a:lnTo>
                    <a:lnTo>
                      <a:pt x="801" y="191"/>
                    </a:lnTo>
                    <a:lnTo>
                      <a:pt x="801" y="185"/>
                    </a:lnTo>
                    <a:lnTo>
                      <a:pt x="805" y="177"/>
                    </a:lnTo>
                    <a:lnTo>
                      <a:pt x="822" y="162"/>
                    </a:lnTo>
                    <a:lnTo>
                      <a:pt x="827" y="132"/>
                    </a:lnTo>
                    <a:lnTo>
                      <a:pt x="827" y="125"/>
                    </a:lnTo>
                    <a:lnTo>
                      <a:pt x="837" y="108"/>
                    </a:lnTo>
                    <a:lnTo>
                      <a:pt x="844" y="104"/>
                    </a:lnTo>
                    <a:lnTo>
                      <a:pt x="833" y="95"/>
                    </a:lnTo>
                    <a:lnTo>
                      <a:pt x="797" y="91"/>
                    </a:lnTo>
                    <a:lnTo>
                      <a:pt x="795" y="87"/>
                    </a:lnTo>
                    <a:lnTo>
                      <a:pt x="790" y="79"/>
                    </a:lnTo>
                    <a:lnTo>
                      <a:pt x="784" y="66"/>
                    </a:lnTo>
                    <a:lnTo>
                      <a:pt x="765" y="30"/>
                    </a:lnTo>
                    <a:lnTo>
                      <a:pt x="756" y="27"/>
                    </a:lnTo>
                    <a:lnTo>
                      <a:pt x="750" y="21"/>
                    </a:lnTo>
                    <a:lnTo>
                      <a:pt x="746" y="23"/>
                    </a:lnTo>
                    <a:lnTo>
                      <a:pt x="741" y="19"/>
                    </a:lnTo>
                    <a:lnTo>
                      <a:pt x="737" y="8"/>
                    </a:lnTo>
                    <a:lnTo>
                      <a:pt x="725" y="0"/>
                    </a:lnTo>
                    <a:lnTo>
                      <a:pt x="107" y="125"/>
                    </a:lnTo>
                    <a:lnTo>
                      <a:pt x="98" y="74"/>
                    </a:lnTo>
                    <a:lnTo>
                      <a:pt x="64" y="106"/>
                    </a:lnTo>
                    <a:lnTo>
                      <a:pt x="58" y="110"/>
                    </a:lnTo>
                    <a:lnTo>
                      <a:pt x="53" y="102"/>
                    </a:lnTo>
                    <a:lnTo>
                      <a:pt x="47" y="102"/>
                    </a:lnTo>
                    <a:lnTo>
                      <a:pt x="40" y="123"/>
                    </a:lnTo>
                    <a:lnTo>
                      <a:pt x="13" y="147"/>
                    </a:lnTo>
                    <a:lnTo>
                      <a:pt x="0" y="155"/>
                    </a:lnTo>
                    <a:lnTo>
                      <a:pt x="45" y="407"/>
                    </a:lnTo>
                    <a:lnTo>
                      <a:pt x="75" y="577"/>
                    </a:lnTo>
                    <a:lnTo>
                      <a:pt x="224" y="549"/>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66" name="Freeform 189"/>
              <p:cNvSpPr>
                <a:spLocks/>
              </p:cNvSpPr>
              <p:nvPr/>
            </p:nvSpPr>
            <p:spPr bwMode="auto">
              <a:xfrm>
                <a:off x="9104180" y="2989053"/>
                <a:ext cx="827437" cy="533030"/>
              </a:xfrm>
              <a:custGeom>
                <a:avLst/>
                <a:gdLst>
                  <a:gd name="T0" fmla="*/ 2147483647 w 897"/>
                  <a:gd name="T1" fmla="*/ 2147483647 h 577"/>
                  <a:gd name="T2" fmla="*/ 2147483647 w 897"/>
                  <a:gd name="T3" fmla="*/ 2147483647 h 577"/>
                  <a:gd name="T4" fmla="*/ 2147483647 w 897"/>
                  <a:gd name="T5" fmla="*/ 2147483647 h 577"/>
                  <a:gd name="T6" fmla="*/ 2147483647 w 897"/>
                  <a:gd name="T7" fmla="*/ 2147483647 h 577"/>
                  <a:gd name="T8" fmla="*/ 2147483647 w 897"/>
                  <a:gd name="T9" fmla="*/ 2147483647 h 577"/>
                  <a:gd name="T10" fmla="*/ 2147483647 w 897"/>
                  <a:gd name="T11" fmla="*/ 2147483647 h 577"/>
                  <a:gd name="T12" fmla="*/ 2147483647 w 897"/>
                  <a:gd name="T13" fmla="*/ 2147483647 h 577"/>
                  <a:gd name="T14" fmla="*/ 2147483647 w 897"/>
                  <a:gd name="T15" fmla="*/ 2147483647 h 577"/>
                  <a:gd name="T16" fmla="*/ 2147483647 w 897"/>
                  <a:gd name="T17" fmla="*/ 2147483647 h 577"/>
                  <a:gd name="T18" fmla="*/ 2147483647 w 897"/>
                  <a:gd name="T19" fmla="*/ 2147483647 h 577"/>
                  <a:gd name="T20" fmla="*/ 2147483647 w 897"/>
                  <a:gd name="T21" fmla="*/ 2147483647 h 577"/>
                  <a:gd name="T22" fmla="*/ 2147483647 w 897"/>
                  <a:gd name="T23" fmla="*/ 2147483647 h 577"/>
                  <a:gd name="T24" fmla="*/ 2147483647 w 897"/>
                  <a:gd name="T25" fmla="*/ 2147483647 h 577"/>
                  <a:gd name="T26" fmla="*/ 2147483647 w 897"/>
                  <a:gd name="T27" fmla="*/ 2147483647 h 577"/>
                  <a:gd name="T28" fmla="*/ 2147483647 w 897"/>
                  <a:gd name="T29" fmla="*/ 2147483647 h 577"/>
                  <a:gd name="T30" fmla="*/ 2147483647 w 897"/>
                  <a:gd name="T31" fmla="*/ 2147483647 h 577"/>
                  <a:gd name="T32" fmla="*/ 2147483647 w 897"/>
                  <a:gd name="T33" fmla="*/ 2147483647 h 577"/>
                  <a:gd name="T34" fmla="*/ 2147483647 w 897"/>
                  <a:gd name="T35" fmla="*/ 2147483647 h 577"/>
                  <a:gd name="T36" fmla="*/ 2147483647 w 897"/>
                  <a:gd name="T37" fmla="*/ 2147483647 h 577"/>
                  <a:gd name="T38" fmla="*/ 2147483647 w 897"/>
                  <a:gd name="T39" fmla="*/ 2147483647 h 577"/>
                  <a:gd name="T40" fmla="*/ 2147483647 w 897"/>
                  <a:gd name="T41" fmla="*/ 2147483647 h 577"/>
                  <a:gd name="T42" fmla="*/ 2147483647 w 897"/>
                  <a:gd name="T43" fmla="*/ 2147483647 h 577"/>
                  <a:gd name="T44" fmla="*/ 2147483647 w 897"/>
                  <a:gd name="T45" fmla="*/ 2147483647 h 577"/>
                  <a:gd name="T46" fmla="*/ 2147483647 w 897"/>
                  <a:gd name="T47" fmla="*/ 2147483647 h 577"/>
                  <a:gd name="T48" fmla="*/ 2147483647 w 897"/>
                  <a:gd name="T49" fmla="*/ 2147483647 h 577"/>
                  <a:gd name="T50" fmla="*/ 2147483647 w 897"/>
                  <a:gd name="T51" fmla="*/ 2147483647 h 577"/>
                  <a:gd name="T52" fmla="*/ 2147483647 w 897"/>
                  <a:gd name="T53" fmla="*/ 2147483647 h 577"/>
                  <a:gd name="T54" fmla="*/ 2147483647 w 897"/>
                  <a:gd name="T55" fmla="*/ 2147483647 h 577"/>
                  <a:gd name="T56" fmla="*/ 2147483647 w 897"/>
                  <a:gd name="T57" fmla="*/ 2147483647 h 577"/>
                  <a:gd name="T58" fmla="*/ 2147483647 w 897"/>
                  <a:gd name="T59" fmla="*/ 2147483647 h 577"/>
                  <a:gd name="T60" fmla="*/ 2147483647 w 897"/>
                  <a:gd name="T61" fmla="*/ 2147483647 h 577"/>
                  <a:gd name="T62" fmla="*/ 2147483647 w 897"/>
                  <a:gd name="T63" fmla="*/ 2147483647 h 577"/>
                  <a:gd name="T64" fmla="*/ 2147483647 w 897"/>
                  <a:gd name="T65" fmla="*/ 2147483647 h 577"/>
                  <a:gd name="T66" fmla="*/ 2147483647 w 897"/>
                  <a:gd name="T67" fmla="*/ 2147483647 h 577"/>
                  <a:gd name="T68" fmla="*/ 2147483647 w 897"/>
                  <a:gd name="T69" fmla="*/ 2147483647 h 577"/>
                  <a:gd name="T70" fmla="*/ 2147483647 w 897"/>
                  <a:gd name="T71" fmla="*/ 2147483647 h 577"/>
                  <a:gd name="T72" fmla="*/ 2147483647 w 897"/>
                  <a:gd name="T73" fmla="*/ 2147483647 h 577"/>
                  <a:gd name="T74" fmla="*/ 2147483647 w 897"/>
                  <a:gd name="T75" fmla="*/ 2147483647 h 577"/>
                  <a:gd name="T76" fmla="*/ 2147483647 w 897"/>
                  <a:gd name="T77" fmla="*/ 2147483647 h 577"/>
                  <a:gd name="T78" fmla="*/ 2147483647 w 897"/>
                  <a:gd name="T79" fmla="*/ 2147483647 h 577"/>
                  <a:gd name="T80" fmla="*/ 2147483647 w 897"/>
                  <a:gd name="T81" fmla="*/ 2147483647 h 577"/>
                  <a:gd name="T82" fmla="*/ 2147483647 w 897"/>
                  <a:gd name="T83" fmla="*/ 2147483647 h 577"/>
                  <a:gd name="T84" fmla="*/ 2147483647 w 897"/>
                  <a:gd name="T85" fmla="*/ 2147483647 h 577"/>
                  <a:gd name="T86" fmla="*/ 2147483647 w 897"/>
                  <a:gd name="T87" fmla="*/ 2147483647 h 577"/>
                  <a:gd name="T88" fmla="*/ 2147483647 w 897"/>
                  <a:gd name="T89" fmla="*/ 0 h 577"/>
                  <a:gd name="T90" fmla="*/ 2147483647 w 897"/>
                  <a:gd name="T91" fmla="*/ 2147483647 h 577"/>
                  <a:gd name="T92" fmla="*/ 2147483647 w 897"/>
                  <a:gd name="T93" fmla="*/ 2147483647 h 577"/>
                  <a:gd name="T94" fmla="*/ 2147483647 w 897"/>
                  <a:gd name="T95" fmla="*/ 2147483647 h 577"/>
                  <a:gd name="T96" fmla="*/ 2147483647 w 897"/>
                  <a:gd name="T97" fmla="*/ 2147483647 h 577"/>
                  <a:gd name="T98" fmla="*/ 2147483647 w 897"/>
                  <a:gd name="T99" fmla="*/ 2147483647 h 577"/>
                  <a:gd name="T100" fmla="*/ 2147483647 w 897"/>
                  <a:gd name="T101" fmla="*/ 2147483647 h 577"/>
                  <a:gd name="T102" fmla="*/ 2147483647 w 897"/>
                  <a:gd name="T103" fmla="*/ 2147483647 h 577"/>
                  <a:gd name="T104" fmla="*/ 2147483647 w 897"/>
                  <a:gd name="T105" fmla="*/ 2147483647 h 577"/>
                  <a:gd name="T106" fmla="*/ 0 w 897"/>
                  <a:gd name="T107" fmla="*/ 2147483647 h 577"/>
                  <a:gd name="T108" fmla="*/ 2147483647 w 897"/>
                  <a:gd name="T109" fmla="*/ 2147483647 h 577"/>
                  <a:gd name="T110" fmla="*/ 2147483647 w 897"/>
                  <a:gd name="T111" fmla="*/ 2147483647 h 577"/>
                  <a:gd name="T112" fmla="*/ 2147483647 w 897"/>
                  <a:gd name="T113" fmla="*/ 2147483647 h 5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97" h="577">
                    <a:moveTo>
                      <a:pt x="224" y="549"/>
                    </a:moveTo>
                    <a:lnTo>
                      <a:pt x="627" y="471"/>
                    </a:lnTo>
                    <a:lnTo>
                      <a:pt x="756" y="449"/>
                    </a:lnTo>
                    <a:lnTo>
                      <a:pt x="757" y="447"/>
                    </a:lnTo>
                    <a:lnTo>
                      <a:pt x="761" y="443"/>
                    </a:lnTo>
                    <a:lnTo>
                      <a:pt x="763" y="432"/>
                    </a:lnTo>
                    <a:lnTo>
                      <a:pt x="776" y="419"/>
                    </a:lnTo>
                    <a:lnTo>
                      <a:pt x="793" y="417"/>
                    </a:lnTo>
                    <a:lnTo>
                      <a:pt x="806" y="419"/>
                    </a:lnTo>
                    <a:lnTo>
                      <a:pt x="844" y="394"/>
                    </a:lnTo>
                    <a:lnTo>
                      <a:pt x="848" y="373"/>
                    </a:lnTo>
                    <a:lnTo>
                      <a:pt x="872" y="349"/>
                    </a:lnTo>
                    <a:lnTo>
                      <a:pt x="895" y="336"/>
                    </a:lnTo>
                    <a:lnTo>
                      <a:pt x="897" y="330"/>
                    </a:lnTo>
                    <a:lnTo>
                      <a:pt x="874" y="315"/>
                    </a:lnTo>
                    <a:lnTo>
                      <a:pt x="867" y="306"/>
                    </a:lnTo>
                    <a:lnTo>
                      <a:pt x="855" y="302"/>
                    </a:lnTo>
                    <a:lnTo>
                      <a:pt x="852" y="296"/>
                    </a:lnTo>
                    <a:lnTo>
                      <a:pt x="837" y="291"/>
                    </a:lnTo>
                    <a:lnTo>
                      <a:pt x="829" y="268"/>
                    </a:lnTo>
                    <a:lnTo>
                      <a:pt x="810" y="266"/>
                    </a:lnTo>
                    <a:lnTo>
                      <a:pt x="806" y="262"/>
                    </a:lnTo>
                    <a:lnTo>
                      <a:pt x="806" y="228"/>
                    </a:lnTo>
                    <a:lnTo>
                      <a:pt x="814" y="223"/>
                    </a:lnTo>
                    <a:lnTo>
                      <a:pt x="814" y="202"/>
                    </a:lnTo>
                    <a:lnTo>
                      <a:pt x="801" y="191"/>
                    </a:lnTo>
                    <a:lnTo>
                      <a:pt x="801" y="185"/>
                    </a:lnTo>
                    <a:lnTo>
                      <a:pt x="805" y="177"/>
                    </a:lnTo>
                    <a:lnTo>
                      <a:pt x="822" y="162"/>
                    </a:lnTo>
                    <a:lnTo>
                      <a:pt x="827" y="132"/>
                    </a:lnTo>
                    <a:lnTo>
                      <a:pt x="827" y="125"/>
                    </a:lnTo>
                    <a:lnTo>
                      <a:pt x="837" y="108"/>
                    </a:lnTo>
                    <a:lnTo>
                      <a:pt x="844" y="104"/>
                    </a:lnTo>
                    <a:lnTo>
                      <a:pt x="833" y="95"/>
                    </a:lnTo>
                    <a:lnTo>
                      <a:pt x="797" y="91"/>
                    </a:lnTo>
                    <a:lnTo>
                      <a:pt x="795" y="87"/>
                    </a:lnTo>
                    <a:lnTo>
                      <a:pt x="790" y="79"/>
                    </a:lnTo>
                    <a:lnTo>
                      <a:pt x="784" y="66"/>
                    </a:lnTo>
                    <a:lnTo>
                      <a:pt x="765" y="30"/>
                    </a:lnTo>
                    <a:lnTo>
                      <a:pt x="756" y="27"/>
                    </a:lnTo>
                    <a:lnTo>
                      <a:pt x="750" y="21"/>
                    </a:lnTo>
                    <a:lnTo>
                      <a:pt x="746" y="23"/>
                    </a:lnTo>
                    <a:lnTo>
                      <a:pt x="741" y="19"/>
                    </a:lnTo>
                    <a:lnTo>
                      <a:pt x="737" y="8"/>
                    </a:lnTo>
                    <a:lnTo>
                      <a:pt x="725" y="0"/>
                    </a:lnTo>
                    <a:lnTo>
                      <a:pt x="107" y="125"/>
                    </a:lnTo>
                    <a:lnTo>
                      <a:pt x="98" y="74"/>
                    </a:lnTo>
                    <a:lnTo>
                      <a:pt x="64" y="106"/>
                    </a:lnTo>
                    <a:lnTo>
                      <a:pt x="58" y="110"/>
                    </a:lnTo>
                    <a:lnTo>
                      <a:pt x="53" y="102"/>
                    </a:lnTo>
                    <a:lnTo>
                      <a:pt x="47" y="102"/>
                    </a:lnTo>
                    <a:lnTo>
                      <a:pt x="40" y="123"/>
                    </a:lnTo>
                    <a:lnTo>
                      <a:pt x="13" y="147"/>
                    </a:lnTo>
                    <a:lnTo>
                      <a:pt x="0" y="155"/>
                    </a:lnTo>
                    <a:lnTo>
                      <a:pt x="45" y="407"/>
                    </a:lnTo>
                    <a:lnTo>
                      <a:pt x="75" y="577"/>
                    </a:lnTo>
                    <a:lnTo>
                      <a:pt x="224" y="549"/>
                    </a:lnTo>
                  </a:path>
                </a:pathLst>
              </a:custGeom>
              <a:solidFill>
                <a:schemeClr val="accent6">
                  <a:lumMod val="50000"/>
                </a:schemeClr>
              </a:solidFill>
              <a:ln w="3175"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67" name="Freeform 190"/>
              <p:cNvSpPr>
                <a:spLocks/>
              </p:cNvSpPr>
              <p:nvPr/>
            </p:nvSpPr>
            <p:spPr bwMode="auto">
              <a:xfrm>
                <a:off x="9840196" y="3085122"/>
                <a:ext cx="193688" cy="433862"/>
              </a:xfrm>
              <a:custGeom>
                <a:avLst/>
                <a:gdLst>
                  <a:gd name="T0" fmla="*/ 0 w 209"/>
                  <a:gd name="T1" fmla="*/ 2147483647 h 469"/>
                  <a:gd name="T2" fmla="*/ 2147483647 w 209"/>
                  <a:gd name="T3" fmla="*/ 2147483647 h 469"/>
                  <a:gd name="T4" fmla="*/ 2147483647 w 209"/>
                  <a:gd name="T5" fmla="*/ 2147483647 h 469"/>
                  <a:gd name="T6" fmla="*/ 2147483647 w 209"/>
                  <a:gd name="T7" fmla="*/ 2147483647 h 469"/>
                  <a:gd name="T8" fmla="*/ 2147483647 w 209"/>
                  <a:gd name="T9" fmla="*/ 2147483647 h 469"/>
                  <a:gd name="T10" fmla="*/ 2147483647 w 209"/>
                  <a:gd name="T11" fmla="*/ 2147483647 h 469"/>
                  <a:gd name="T12" fmla="*/ 2147483647 w 209"/>
                  <a:gd name="T13" fmla="*/ 2147483647 h 469"/>
                  <a:gd name="T14" fmla="*/ 2147483647 w 209"/>
                  <a:gd name="T15" fmla="*/ 2147483647 h 469"/>
                  <a:gd name="T16" fmla="*/ 2147483647 w 209"/>
                  <a:gd name="T17" fmla="*/ 2147483647 h 469"/>
                  <a:gd name="T18" fmla="*/ 2147483647 w 209"/>
                  <a:gd name="T19" fmla="*/ 2147483647 h 469"/>
                  <a:gd name="T20" fmla="*/ 2147483647 w 209"/>
                  <a:gd name="T21" fmla="*/ 2147483647 h 469"/>
                  <a:gd name="T22" fmla="*/ 2147483647 w 209"/>
                  <a:gd name="T23" fmla="*/ 2147483647 h 469"/>
                  <a:gd name="T24" fmla="*/ 2147483647 w 209"/>
                  <a:gd name="T25" fmla="*/ 2147483647 h 469"/>
                  <a:gd name="T26" fmla="*/ 2147483647 w 209"/>
                  <a:gd name="T27" fmla="*/ 2147483647 h 469"/>
                  <a:gd name="T28" fmla="*/ 2147483647 w 209"/>
                  <a:gd name="T29" fmla="*/ 2147483647 h 469"/>
                  <a:gd name="T30" fmla="*/ 2147483647 w 209"/>
                  <a:gd name="T31" fmla="*/ 2147483647 h 469"/>
                  <a:gd name="T32" fmla="*/ 2147483647 w 209"/>
                  <a:gd name="T33" fmla="*/ 2147483647 h 469"/>
                  <a:gd name="T34" fmla="*/ 2147483647 w 209"/>
                  <a:gd name="T35" fmla="*/ 2147483647 h 469"/>
                  <a:gd name="T36" fmla="*/ 2147483647 w 209"/>
                  <a:gd name="T37" fmla="*/ 2147483647 h 469"/>
                  <a:gd name="T38" fmla="*/ 2147483647 w 209"/>
                  <a:gd name="T39" fmla="*/ 2147483647 h 469"/>
                  <a:gd name="T40" fmla="*/ 2147483647 w 209"/>
                  <a:gd name="T41" fmla="*/ 0 h 469"/>
                  <a:gd name="T42" fmla="*/ 2147483647 w 209"/>
                  <a:gd name="T43" fmla="*/ 2147483647 h 469"/>
                  <a:gd name="T44" fmla="*/ 2147483647 w 209"/>
                  <a:gd name="T45" fmla="*/ 2147483647 h 469"/>
                  <a:gd name="T46" fmla="*/ 2147483647 w 209"/>
                  <a:gd name="T47" fmla="*/ 2147483647 h 469"/>
                  <a:gd name="T48" fmla="*/ 2147483647 w 209"/>
                  <a:gd name="T49" fmla="*/ 2147483647 h 469"/>
                  <a:gd name="T50" fmla="*/ 2147483647 w 209"/>
                  <a:gd name="T51" fmla="*/ 2147483647 h 469"/>
                  <a:gd name="T52" fmla="*/ 2147483647 w 209"/>
                  <a:gd name="T53" fmla="*/ 2147483647 h 469"/>
                  <a:gd name="T54" fmla="*/ 2147483647 w 209"/>
                  <a:gd name="T55" fmla="*/ 2147483647 h 469"/>
                  <a:gd name="T56" fmla="*/ 2147483647 w 209"/>
                  <a:gd name="T57" fmla="*/ 2147483647 h 469"/>
                  <a:gd name="T58" fmla="*/ 2147483647 w 209"/>
                  <a:gd name="T59" fmla="*/ 2147483647 h 469"/>
                  <a:gd name="T60" fmla="*/ 2147483647 w 209"/>
                  <a:gd name="T61" fmla="*/ 2147483647 h 469"/>
                  <a:gd name="T62" fmla="*/ 2147483647 w 209"/>
                  <a:gd name="T63" fmla="*/ 2147483647 h 469"/>
                  <a:gd name="T64" fmla="*/ 2147483647 w 209"/>
                  <a:gd name="T65" fmla="*/ 2147483647 h 4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9" h="469">
                    <a:moveTo>
                      <a:pt x="9" y="315"/>
                    </a:moveTo>
                    <a:lnTo>
                      <a:pt x="0" y="351"/>
                    </a:lnTo>
                    <a:lnTo>
                      <a:pt x="0" y="356"/>
                    </a:lnTo>
                    <a:lnTo>
                      <a:pt x="6" y="352"/>
                    </a:lnTo>
                    <a:lnTo>
                      <a:pt x="15" y="369"/>
                    </a:lnTo>
                    <a:lnTo>
                      <a:pt x="26" y="384"/>
                    </a:lnTo>
                    <a:lnTo>
                      <a:pt x="38" y="398"/>
                    </a:lnTo>
                    <a:lnTo>
                      <a:pt x="72" y="415"/>
                    </a:lnTo>
                    <a:lnTo>
                      <a:pt x="83" y="418"/>
                    </a:lnTo>
                    <a:lnTo>
                      <a:pt x="107" y="422"/>
                    </a:lnTo>
                    <a:lnTo>
                      <a:pt x="115" y="424"/>
                    </a:lnTo>
                    <a:lnTo>
                      <a:pt x="117" y="447"/>
                    </a:lnTo>
                    <a:lnTo>
                      <a:pt x="115" y="462"/>
                    </a:lnTo>
                    <a:lnTo>
                      <a:pt x="124" y="469"/>
                    </a:lnTo>
                    <a:lnTo>
                      <a:pt x="134" y="458"/>
                    </a:lnTo>
                    <a:lnTo>
                      <a:pt x="145" y="435"/>
                    </a:lnTo>
                    <a:lnTo>
                      <a:pt x="145" y="415"/>
                    </a:lnTo>
                    <a:lnTo>
                      <a:pt x="160" y="388"/>
                    </a:lnTo>
                    <a:lnTo>
                      <a:pt x="170" y="366"/>
                    </a:lnTo>
                    <a:lnTo>
                      <a:pt x="190" y="335"/>
                    </a:lnTo>
                    <a:lnTo>
                      <a:pt x="200" y="313"/>
                    </a:lnTo>
                    <a:lnTo>
                      <a:pt x="209" y="292"/>
                    </a:lnTo>
                    <a:lnTo>
                      <a:pt x="209" y="277"/>
                    </a:lnTo>
                    <a:lnTo>
                      <a:pt x="205" y="213"/>
                    </a:lnTo>
                    <a:lnTo>
                      <a:pt x="198" y="162"/>
                    </a:lnTo>
                    <a:lnTo>
                      <a:pt x="188" y="147"/>
                    </a:lnTo>
                    <a:lnTo>
                      <a:pt x="168" y="153"/>
                    </a:lnTo>
                    <a:lnTo>
                      <a:pt x="160" y="158"/>
                    </a:lnTo>
                    <a:lnTo>
                      <a:pt x="153" y="156"/>
                    </a:lnTo>
                    <a:lnTo>
                      <a:pt x="149" y="153"/>
                    </a:lnTo>
                    <a:lnTo>
                      <a:pt x="143" y="156"/>
                    </a:lnTo>
                    <a:lnTo>
                      <a:pt x="139" y="155"/>
                    </a:lnTo>
                    <a:lnTo>
                      <a:pt x="139" y="145"/>
                    </a:lnTo>
                    <a:lnTo>
                      <a:pt x="151" y="121"/>
                    </a:lnTo>
                    <a:lnTo>
                      <a:pt x="156" y="117"/>
                    </a:lnTo>
                    <a:lnTo>
                      <a:pt x="166" y="115"/>
                    </a:lnTo>
                    <a:lnTo>
                      <a:pt x="164" y="94"/>
                    </a:lnTo>
                    <a:lnTo>
                      <a:pt x="168" y="81"/>
                    </a:lnTo>
                    <a:lnTo>
                      <a:pt x="173" y="73"/>
                    </a:lnTo>
                    <a:lnTo>
                      <a:pt x="183" y="66"/>
                    </a:lnTo>
                    <a:lnTo>
                      <a:pt x="173" y="43"/>
                    </a:lnTo>
                    <a:lnTo>
                      <a:pt x="47" y="0"/>
                    </a:lnTo>
                    <a:lnTo>
                      <a:pt x="40" y="4"/>
                    </a:lnTo>
                    <a:lnTo>
                      <a:pt x="30" y="21"/>
                    </a:lnTo>
                    <a:lnTo>
                      <a:pt x="30" y="28"/>
                    </a:lnTo>
                    <a:lnTo>
                      <a:pt x="25" y="58"/>
                    </a:lnTo>
                    <a:lnTo>
                      <a:pt x="8" y="73"/>
                    </a:lnTo>
                    <a:lnTo>
                      <a:pt x="4" y="81"/>
                    </a:lnTo>
                    <a:lnTo>
                      <a:pt x="4" y="87"/>
                    </a:lnTo>
                    <a:lnTo>
                      <a:pt x="17" y="98"/>
                    </a:lnTo>
                    <a:lnTo>
                      <a:pt x="17" y="119"/>
                    </a:lnTo>
                    <a:lnTo>
                      <a:pt x="9" y="124"/>
                    </a:lnTo>
                    <a:lnTo>
                      <a:pt x="9" y="158"/>
                    </a:lnTo>
                    <a:lnTo>
                      <a:pt x="13" y="162"/>
                    </a:lnTo>
                    <a:lnTo>
                      <a:pt x="32" y="164"/>
                    </a:lnTo>
                    <a:lnTo>
                      <a:pt x="40" y="187"/>
                    </a:lnTo>
                    <a:lnTo>
                      <a:pt x="55" y="192"/>
                    </a:lnTo>
                    <a:lnTo>
                      <a:pt x="58" y="198"/>
                    </a:lnTo>
                    <a:lnTo>
                      <a:pt x="70" y="202"/>
                    </a:lnTo>
                    <a:lnTo>
                      <a:pt x="77" y="211"/>
                    </a:lnTo>
                    <a:lnTo>
                      <a:pt x="100" y="226"/>
                    </a:lnTo>
                    <a:lnTo>
                      <a:pt x="98" y="232"/>
                    </a:lnTo>
                    <a:lnTo>
                      <a:pt x="75" y="245"/>
                    </a:lnTo>
                    <a:lnTo>
                      <a:pt x="51" y="269"/>
                    </a:lnTo>
                    <a:lnTo>
                      <a:pt x="47" y="290"/>
                    </a:lnTo>
                    <a:lnTo>
                      <a:pt x="9" y="315"/>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68" name="Freeform 192"/>
              <p:cNvSpPr>
                <a:spLocks/>
              </p:cNvSpPr>
              <p:nvPr/>
            </p:nvSpPr>
            <p:spPr bwMode="auto">
              <a:xfrm>
                <a:off x="10015290" y="2879038"/>
                <a:ext cx="243273" cy="237075"/>
              </a:xfrm>
              <a:custGeom>
                <a:avLst/>
                <a:gdLst>
                  <a:gd name="T0" fmla="*/ 0 w 264"/>
                  <a:gd name="T1" fmla="*/ 2147483647 h 258"/>
                  <a:gd name="T2" fmla="*/ 2147483647 w 264"/>
                  <a:gd name="T3" fmla="*/ 2147483647 h 258"/>
                  <a:gd name="T4" fmla="*/ 2147483647 w 264"/>
                  <a:gd name="T5" fmla="*/ 2147483647 h 258"/>
                  <a:gd name="T6" fmla="*/ 2147483647 w 264"/>
                  <a:gd name="T7" fmla="*/ 2147483647 h 258"/>
                  <a:gd name="T8" fmla="*/ 2147483647 w 264"/>
                  <a:gd name="T9" fmla="*/ 2147483647 h 258"/>
                  <a:gd name="T10" fmla="*/ 2147483647 w 264"/>
                  <a:gd name="T11" fmla="*/ 0 h 258"/>
                  <a:gd name="T12" fmla="*/ 2147483647 w 264"/>
                  <a:gd name="T13" fmla="*/ 2147483647 h 258"/>
                  <a:gd name="T14" fmla="*/ 2147483647 w 264"/>
                  <a:gd name="T15" fmla="*/ 2147483647 h 258"/>
                  <a:gd name="T16" fmla="*/ 2147483647 w 264"/>
                  <a:gd name="T17" fmla="*/ 2147483647 h 258"/>
                  <a:gd name="T18" fmla="*/ 2147483647 w 264"/>
                  <a:gd name="T19" fmla="*/ 2147483647 h 258"/>
                  <a:gd name="T20" fmla="*/ 2147483647 w 264"/>
                  <a:gd name="T21" fmla="*/ 2147483647 h 258"/>
                  <a:gd name="T22" fmla="*/ 2147483647 w 264"/>
                  <a:gd name="T23" fmla="*/ 2147483647 h 258"/>
                  <a:gd name="T24" fmla="*/ 2147483647 w 264"/>
                  <a:gd name="T25" fmla="*/ 2147483647 h 258"/>
                  <a:gd name="T26" fmla="*/ 2147483647 w 264"/>
                  <a:gd name="T27" fmla="*/ 2147483647 h 258"/>
                  <a:gd name="T28" fmla="*/ 2147483647 w 264"/>
                  <a:gd name="T29" fmla="*/ 2147483647 h 258"/>
                  <a:gd name="T30" fmla="*/ 2147483647 w 264"/>
                  <a:gd name="T31" fmla="*/ 2147483647 h 258"/>
                  <a:gd name="T32" fmla="*/ 2147483647 w 264"/>
                  <a:gd name="T33" fmla="*/ 2147483647 h 258"/>
                  <a:gd name="T34" fmla="*/ 2147483647 w 264"/>
                  <a:gd name="T35" fmla="*/ 2147483647 h 258"/>
                  <a:gd name="T36" fmla="*/ 2147483647 w 264"/>
                  <a:gd name="T37" fmla="*/ 2147483647 h 258"/>
                  <a:gd name="T38" fmla="*/ 2147483647 w 264"/>
                  <a:gd name="T39" fmla="*/ 2147483647 h 258"/>
                  <a:gd name="T40" fmla="*/ 2147483647 w 264"/>
                  <a:gd name="T41" fmla="*/ 2147483647 h 258"/>
                  <a:gd name="T42" fmla="*/ 2147483647 w 264"/>
                  <a:gd name="T43" fmla="*/ 2147483647 h 258"/>
                  <a:gd name="T44" fmla="*/ 2147483647 w 264"/>
                  <a:gd name="T45" fmla="*/ 2147483647 h 258"/>
                  <a:gd name="T46" fmla="*/ 2147483647 w 264"/>
                  <a:gd name="T47" fmla="*/ 2147483647 h 258"/>
                  <a:gd name="T48" fmla="*/ 2147483647 w 264"/>
                  <a:gd name="T49" fmla="*/ 2147483647 h 258"/>
                  <a:gd name="T50" fmla="*/ 2147483647 w 264"/>
                  <a:gd name="T51" fmla="*/ 2147483647 h 258"/>
                  <a:gd name="T52" fmla="*/ 2147483647 w 264"/>
                  <a:gd name="T53" fmla="*/ 2147483647 h 258"/>
                  <a:gd name="T54" fmla="*/ 0 w 264"/>
                  <a:gd name="T55" fmla="*/ 2147483647 h 2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4" h="258">
                    <a:moveTo>
                      <a:pt x="0" y="54"/>
                    </a:moveTo>
                    <a:lnTo>
                      <a:pt x="89" y="34"/>
                    </a:lnTo>
                    <a:lnTo>
                      <a:pt x="98" y="41"/>
                    </a:lnTo>
                    <a:lnTo>
                      <a:pt x="100" y="41"/>
                    </a:lnTo>
                    <a:lnTo>
                      <a:pt x="102" y="34"/>
                    </a:lnTo>
                    <a:lnTo>
                      <a:pt x="232" y="0"/>
                    </a:lnTo>
                    <a:lnTo>
                      <a:pt x="264" y="107"/>
                    </a:lnTo>
                    <a:lnTo>
                      <a:pt x="259" y="117"/>
                    </a:lnTo>
                    <a:lnTo>
                      <a:pt x="257" y="124"/>
                    </a:lnTo>
                    <a:lnTo>
                      <a:pt x="257" y="128"/>
                    </a:lnTo>
                    <a:lnTo>
                      <a:pt x="259" y="132"/>
                    </a:lnTo>
                    <a:lnTo>
                      <a:pt x="242" y="135"/>
                    </a:lnTo>
                    <a:lnTo>
                      <a:pt x="198" y="154"/>
                    </a:lnTo>
                    <a:lnTo>
                      <a:pt x="187" y="152"/>
                    </a:lnTo>
                    <a:lnTo>
                      <a:pt x="181" y="156"/>
                    </a:lnTo>
                    <a:lnTo>
                      <a:pt x="181" y="164"/>
                    </a:lnTo>
                    <a:lnTo>
                      <a:pt x="178" y="166"/>
                    </a:lnTo>
                    <a:lnTo>
                      <a:pt x="151" y="169"/>
                    </a:lnTo>
                    <a:lnTo>
                      <a:pt x="115" y="186"/>
                    </a:lnTo>
                    <a:lnTo>
                      <a:pt x="112" y="181"/>
                    </a:lnTo>
                    <a:lnTo>
                      <a:pt x="91" y="205"/>
                    </a:lnTo>
                    <a:lnTo>
                      <a:pt x="40" y="247"/>
                    </a:lnTo>
                    <a:lnTo>
                      <a:pt x="21" y="258"/>
                    </a:lnTo>
                    <a:lnTo>
                      <a:pt x="6" y="243"/>
                    </a:lnTo>
                    <a:lnTo>
                      <a:pt x="29" y="218"/>
                    </a:lnTo>
                    <a:lnTo>
                      <a:pt x="31" y="207"/>
                    </a:lnTo>
                    <a:lnTo>
                      <a:pt x="19" y="196"/>
                    </a:lnTo>
                    <a:lnTo>
                      <a:pt x="0" y="54"/>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69" name="Freeform 194"/>
              <p:cNvSpPr>
                <a:spLocks/>
              </p:cNvSpPr>
              <p:nvPr/>
            </p:nvSpPr>
            <p:spPr bwMode="auto">
              <a:xfrm>
                <a:off x="10229122" y="2866642"/>
                <a:ext cx="122412" cy="136357"/>
              </a:xfrm>
              <a:custGeom>
                <a:avLst/>
                <a:gdLst>
                  <a:gd name="T0" fmla="*/ 0 w 134"/>
                  <a:gd name="T1" fmla="*/ 2147483647 h 147"/>
                  <a:gd name="T2" fmla="*/ 2147483647 w 134"/>
                  <a:gd name="T3" fmla="*/ 2147483647 h 147"/>
                  <a:gd name="T4" fmla="*/ 2147483647 w 134"/>
                  <a:gd name="T5" fmla="*/ 2147483647 h 147"/>
                  <a:gd name="T6" fmla="*/ 2147483647 w 134"/>
                  <a:gd name="T7" fmla="*/ 2147483647 h 147"/>
                  <a:gd name="T8" fmla="*/ 2147483647 w 134"/>
                  <a:gd name="T9" fmla="*/ 2147483647 h 147"/>
                  <a:gd name="T10" fmla="*/ 2147483647 w 134"/>
                  <a:gd name="T11" fmla="*/ 2147483647 h 147"/>
                  <a:gd name="T12" fmla="*/ 2147483647 w 134"/>
                  <a:gd name="T13" fmla="*/ 2147483647 h 147"/>
                  <a:gd name="T14" fmla="*/ 2147483647 w 134"/>
                  <a:gd name="T15" fmla="*/ 2147483647 h 147"/>
                  <a:gd name="T16" fmla="*/ 2147483647 w 134"/>
                  <a:gd name="T17" fmla="*/ 2147483647 h 147"/>
                  <a:gd name="T18" fmla="*/ 2147483647 w 134"/>
                  <a:gd name="T19" fmla="*/ 2147483647 h 147"/>
                  <a:gd name="T20" fmla="*/ 2147483647 w 134"/>
                  <a:gd name="T21" fmla="*/ 2147483647 h 147"/>
                  <a:gd name="T22" fmla="*/ 2147483647 w 134"/>
                  <a:gd name="T23" fmla="*/ 2147483647 h 147"/>
                  <a:gd name="T24" fmla="*/ 2147483647 w 134"/>
                  <a:gd name="T25" fmla="*/ 2147483647 h 147"/>
                  <a:gd name="T26" fmla="*/ 2147483647 w 134"/>
                  <a:gd name="T27" fmla="*/ 2147483647 h 147"/>
                  <a:gd name="T28" fmla="*/ 2147483647 w 134"/>
                  <a:gd name="T29" fmla="*/ 2147483647 h 147"/>
                  <a:gd name="T30" fmla="*/ 2147483647 w 134"/>
                  <a:gd name="T31" fmla="*/ 2147483647 h 147"/>
                  <a:gd name="T32" fmla="*/ 2147483647 w 134"/>
                  <a:gd name="T33" fmla="*/ 2147483647 h 147"/>
                  <a:gd name="T34" fmla="*/ 2147483647 w 134"/>
                  <a:gd name="T35" fmla="*/ 2147483647 h 147"/>
                  <a:gd name="T36" fmla="*/ 2147483647 w 134"/>
                  <a:gd name="T37" fmla="*/ 2147483647 h 147"/>
                  <a:gd name="T38" fmla="*/ 2147483647 w 134"/>
                  <a:gd name="T39" fmla="*/ 2147483647 h 147"/>
                  <a:gd name="T40" fmla="*/ 2147483647 w 134"/>
                  <a:gd name="T41" fmla="*/ 2147483647 h 147"/>
                  <a:gd name="T42" fmla="*/ 2147483647 w 134"/>
                  <a:gd name="T43" fmla="*/ 2147483647 h 147"/>
                  <a:gd name="T44" fmla="*/ 2147483647 w 134"/>
                  <a:gd name="T45" fmla="*/ 2147483647 h 147"/>
                  <a:gd name="T46" fmla="*/ 2147483647 w 134"/>
                  <a:gd name="T47" fmla="*/ 2147483647 h 147"/>
                  <a:gd name="T48" fmla="*/ 2147483647 w 134"/>
                  <a:gd name="T49" fmla="*/ 2147483647 h 147"/>
                  <a:gd name="T50" fmla="*/ 2147483647 w 134"/>
                  <a:gd name="T51" fmla="*/ 2147483647 h 147"/>
                  <a:gd name="T52" fmla="*/ 2147483647 w 134"/>
                  <a:gd name="T53" fmla="*/ 2147483647 h 147"/>
                  <a:gd name="T54" fmla="*/ 2147483647 w 134"/>
                  <a:gd name="T55" fmla="*/ 2147483647 h 147"/>
                  <a:gd name="T56" fmla="*/ 2147483647 w 134"/>
                  <a:gd name="T57" fmla="*/ 2147483647 h 147"/>
                  <a:gd name="T58" fmla="*/ 2147483647 w 134"/>
                  <a:gd name="T59" fmla="*/ 2147483647 h 147"/>
                  <a:gd name="T60" fmla="*/ 2147483647 w 134"/>
                  <a:gd name="T61" fmla="*/ 2147483647 h 147"/>
                  <a:gd name="T62" fmla="*/ 2147483647 w 134"/>
                  <a:gd name="T63" fmla="*/ 2147483647 h 147"/>
                  <a:gd name="T64" fmla="*/ 2147483647 w 134"/>
                  <a:gd name="T65" fmla="*/ 0 h 147"/>
                  <a:gd name="T66" fmla="*/ 0 w 134"/>
                  <a:gd name="T67" fmla="*/ 2147483647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4" h="147">
                    <a:moveTo>
                      <a:pt x="0" y="14"/>
                    </a:moveTo>
                    <a:lnTo>
                      <a:pt x="32" y="121"/>
                    </a:lnTo>
                    <a:lnTo>
                      <a:pt x="27" y="131"/>
                    </a:lnTo>
                    <a:lnTo>
                      <a:pt x="25" y="138"/>
                    </a:lnTo>
                    <a:lnTo>
                      <a:pt x="25" y="142"/>
                    </a:lnTo>
                    <a:lnTo>
                      <a:pt x="27" y="146"/>
                    </a:lnTo>
                    <a:lnTo>
                      <a:pt x="34" y="147"/>
                    </a:lnTo>
                    <a:lnTo>
                      <a:pt x="62" y="131"/>
                    </a:lnTo>
                    <a:lnTo>
                      <a:pt x="77" y="115"/>
                    </a:lnTo>
                    <a:lnTo>
                      <a:pt x="77" y="102"/>
                    </a:lnTo>
                    <a:lnTo>
                      <a:pt x="74" y="95"/>
                    </a:lnTo>
                    <a:lnTo>
                      <a:pt x="74" y="78"/>
                    </a:lnTo>
                    <a:lnTo>
                      <a:pt x="85" y="65"/>
                    </a:lnTo>
                    <a:lnTo>
                      <a:pt x="91" y="70"/>
                    </a:lnTo>
                    <a:lnTo>
                      <a:pt x="91" y="80"/>
                    </a:lnTo>
                    <a:lnTo>
                      <a:pt x="91" y="102"/>
                    </a:lnTo>
                    <a:lnTo>
                      <a:pt x="94" y="110"/>
                    </a:lnTo>
                    <a:lnTo>
                      <a:pt x="104" y="108"/>
                    </a:lnTo>
                    <a:lnTo>
                      <a:pt x="104" y="95"/>
                    </a:lnTo>
                    <a:lnTo>
                      <a:pt x="109" y="95"/>
                    </a:lnTo>
                    <a:lnTo>
                      <a:pt x="119" y="85"/>
                    </a:lnTo>
                    <a:lnTo>
                      <a:pt x="132" y="85"/>
                    </a:lnTo>
                    <a:lnTo>
                      <a:pt x="134" y="83"/>
                    </a:lnTo>
                    <a:lnTo>
                      <a:pt x="123" y="70"/>
                    </a:lnTo>
                    <a:lnTo>
                      <a:pt x="123" y="65"/>
                    </a:lnTo>
                    <a:lnTo>
                      <a:pt x="115" y="63"/>
                    </a:lnTo>
                    <a:lnTo>
                      <a:pt x="113" y="59"/>
                    </a:lnTo>
                    <a:lnTo>
                      <a:pt x="102" y="53"/>
                    </a:lnTo>
                    <a:lnTo>
                      <a:pt x="102" y="48"/>
                    </a:lnTo>
                    <a:lnTo>
                      <a:pt x="77" y="40"/>
                    </a:lnTo>
                    <a:lnTo>
                      <a:pt x="70" y="21"/>
                    </a:lnTo>
                    <a:lnTo>
                      <a:pt x="60" y="17"/>
                    </a:lnTo>
                    <a:lnTo>
                      <a:pt x="55" y="0"/>
                    </a:lnTo>
                    <a:lnTo>
                      <a:pt x="0" y="14"/>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70" name="Freeform 196"/>
              <p:cNvSpPr>
                <a:spLocks/>
              </p:cNvSpPr>
              <p:nvPr/>
            </p:nvSpPr>
            <p:spPr bwMode="auto">
              <a:xfrm>
                <a:off x="10009092" y="2702394"/>
                <a:ext cx="469501" cy="241723"/>
              </a:xfrm>
              <a:custGeom>
                <a:avLst/>
                <a:gdLst>
                  <a:gd name="T0" fmla="*/ 2147483647 w 509"/>
                  <a:gd name="T1" fmla="*/ 2147483647 h 262"/>
                  <a:gd name="T2" fmla="*/ 2147483647 w 509"/>
                  <a:gd name="T3" fmla="*/ 2147483647 h 262"/>
                  <a:gd name="T4" fmla="*/ 2147483647 w 509"/>
                  <a:gd name="T5" fmla="*/ 2147483647 h 262"/>
                  <a:gd name="T6" fmla="*/ 2147483647 w 509"/>
                  <a:gd name="T7" fmla="*/ 2147483647 h 262"/>
                  <a:gd name="T8" fmla="*/ 2147483647 w 509"/>
                  <a:gd name="T9" fmla="*/ 2147483647 h 262"/>
                  <a:gd name="T10" fmla="*/ 2147483647 w 509"/>
                  <a:gd name="T11" fmla="*/ 2147483647 h 262"/>
                  <a:gd name="T12" fmla="*/ 2147483647 w 509"/>
                  <a:gd name="T13" fmla="*/ 2147483647 h 262"/>
                  <a:gd name="T14" fmla="*/ 2147483647 w 509"/>
                  <a:gd name="T15" fmla="*/ 2147483647 h 262"/>
                  <a:gd name="T16" fmla="*/ 2147483647 w 509"/>
                  <a:gd name="T17" fmla="*/ 2147483647 h 262"/>
                  <a:gd name="T18" fmla="*/ 2147483647 w 509"/>
                  <a:gd name="T19" fmla="*/ 2147483647 h 262"/>
                  <a:gd name="T20" fmla="*/ 2147483647 w 509"/>
                  <a:gd name="T21" fmla="*/ 2147483647 h 262"/>
                  <a:gd name="T22" fmla="*/ 2147483647 w 509"/>
                  <a:gd name="T23" fmla="*/ 2147483647 h 262"/>
                  <a:gd name="T24" fmla="*/ 2147483647 w 509"/>
                  <a:gd name="T25" fmla="*/ 2147483647 h 262"/>
                  <a:gd name="T26" fmla="*/ 2147483647 w 509"/>
                  <a:gd name="T27" fmla="*/ 2147483647 h 262"/>
                  <a:gd name="T28" fmla="*/ 2147483647 w 509"/>
                  <a:gd name="T29" fmla="*/ 2147483647 h 262"/>
                  <a:gd name="T30" fmla="*/ 2147483647 w 509"/>
                  <a:gd name="T31" fmla="*/ 2147483647 h 262"/>
                  <a:gd name="T32" fmla="*/ 2147483647 w 509"/>
                  <a:gd name="T33" fmla="*/ 2147483647 h 262"/>
                  <a:gd name="T34" fmla="*/ 2147483647 w 509"/>
                  <a:gd name="T35" fmla="*/ 2147483647 h 262"/>
                  <a:gd name="T36" fmla="*/ 2147483647 w 509"/>
                  <a:gd name="T37" fmla="*/ 2147483647 h 262"/>
                  <a:gd name="T38" fmla="*/ 2147483647 w 509"/>
                  <a:gd name="T39" fmla="*/ 2147483647 h 262"/>
                  <a:gd name="T40" fmla="*/ 2147483647 w 509"/>
                  <a:gd name="T41" fmla="*/ 2147483647 h 262"/>
                  <a:gd name="T42" fmla="*/ 2147483647 w 509"/>
                  <a:gd name="T43" fmla="*/ 2147483647 h 262"/>
                  <a:gd name="T44" fmla="*/ 2147483647 w 509"/>
                  <a:gd name="T45" fmla="*/ 2147483647 h 262"/>
                  <a:gd name="T46" fmla="*/ 2147483647 w 509"/>
                  <a:gd name="T47" fmla="*/ 2147483647 h 262"/>
                  <a:gd name="T48" fmla="*/ 2147483647 w 509"/>
                  <a:gd name="T49" fmla="*/ 2147483647 h 262"/>
                  <a:gd name="T50" fmla="*/ 2147483647 w 509"/>
                  <a:gd name="T51" fmla="*/ 2147483647 h 262"/>
                  <a:gd name="T52" fmla="*/ 2147483647 w 509"/>
                  <a:gd name="T53" fmla="*/ 2147483647 h 262"/>
                  <a:gd name="T54" fmla="*/ 2147483647 w 509"/>
                  <a:gd name="T55" fmla="*/ 2147483647 h 262"/>
                  <a:gd name="T56" fmla="*/ 2147483647 w 509"/>
                  <a:gd name="T57" fmla="*/ 2147483647 h 262"/>
                  <a:gd name="T58" fmla="*/ 2147483647 w 509"/>
                  <a:gd name="T59" fmla="*/ 2147483647 h 262"/>
                  <a:gd name="T60" fmla="*/ 2147483647 w 509"/>
                  <a:gd name="T61" fmla="*/ 2147483647 h 262"/>
                  <a:gd name="T62" fmla="*/ 2147483647 w 509"/>
                  <a:gd name="T63" fmla="*/ 2147483647 h 262"/>
                  <a:gd name="T64" fmla="*/ 0 w 509"/>
                  <a:gd name="T65" fmla="*/ 2147483647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9" h="262">
                    <a:moveTo>
                      <a:pt x="2" y="110"/>
                    </a:moveTo>
                    <a:lnTo>
                      <a:pt x="105" y="87"/>
                    </a:lnTo>
                    <a:lnTo>
                      <a:pt x="269" y="49"/>
                    </a:lnTo>
                    <a:lnTo>
                      <a:pt x="271" y="44"/>
                    </a:lnTo>
                    <a:lnTo>
                      <a:pt x="277" y="38"/>
                    </a:lnTo>
                    <a:lnTo>
                      <a:pt x="281" y="44"/>
                    </a:lnTo>
                    <a:lnTo>
                      <a:pt x="284" y="38"/>
                    </a:lnTo>
                    <a:lnTo>
                      <a:pt x="281" y="27"/>
                    </a:lnTo>
                    <a:lnTo>
                      <a:pt x="294" y="23"/>
                    </a:lnTo>
                    <a:lnTo>
                      <a:pt x="307" y="2"/>
                    </a:lnTo>
                    <a:lnTo>
                      <a:pt x="316" y="0"/>
                    </a:lnTo>
                    <a:lnTo>
                      <a:pt x="326" y="4"/>
                    </a:lnTo>
                    <a:lnTo>
                      <a:pt x="331" y="27"/>
                    </a:lnTo>
                    <a:lnTo>
                      <a:pt x="352" y="42"/>
                    </a:lnTo>
                    <a:lnTo>
                      <a:pt x="356" y="51"/>
                    </a:lnTo>
                    <a:lnTo>
                      <a:pt x="352" y="57"/>
                    </a:lnTo>
                    <a:lnTo>
                      <a:pt x="345" y="63"/>
                    </a:lnTo>
                    <a:lnTo>
                      <a:pt x="335" y="80"/>
                    </a:lnTo>
                    <a:lnTo>
                      <a:pt x="330" y="100"/>
                    </a:lnTo>
                    <a:lnTo>
                      <a:pt x="330" y="112"/>
                    </a:lnTo>
                    <a:lnTo>
                      <a:pt x="350" y="112"/>
                    </a:lnTo>
                    <a:lnTo>
                      <a:pt x="367" y="121"/>
                    </a:lnTo>
                    <a:lnTo>
                      <a:pt x="397" y="151"/>
                    </a:lnTo>
                    <a:lnTo>
                      <a:pt x="409" y="172"/>
                    </a:lnTo>
                    <a:lnTo>
                      <a:pt x="422" y="189"/>
                    </a:lnTo>
                    <a:lnTo>
                      <a:pt x="458" y="189"/>
                    </a:lnTo>
                    <a:lnTo>
                      <a:pt x="476" y="181"/>
                    </a:lnTo>
                    <a:lnTo>
                      <a:pt x="488" y="159"/>
                    </a:lnTo>
                    <a:lnTo>
                      <a:pt x="482" y="153"/>
                    </a:lnTo>
                    <a:lnTo>
                      <a:pt x="469" y="140"/>
                    </a:lnTo>
                    <a:lnTo>
                      <a:pt x="450" y="132"/>
                    </a:lnTo>
                    <a:lnTo>
                      <a:pt x="452" y="123"/>
                    </a:lnTo>
                    <a:lnTo>
                      <a:pt x="465" y="123"/>
                    </a:lnTo>
                    <a:lnTo>
                      <a:pt x="473" y="123"/>
                    </a:lnTo>
                    <a:lnTo>
                      <a:pt x="495" y="157"/>
                    </a:lnTo>
                    <a:lnTo>
                      <a:pt x="509" y="189"/>
                    </a:lnTo>
                    <a:lnTo>
                      <a:pt x="507" y="206"/>
                    </a:lnTo>
                    <a:lnTo>
                      <a:pt x="493" y="196"/>
                    </a:lnTo>
                    <a:lnTo>
                      <a:pt x="476" y="208"/>
                    </a:lnTo>
                    <a:lnTo>
                      <a:pt x="452" y="219"/>
                    </a:lnTo>
                    <a:lnTo>
                      <a:pt x="427" y="240"/>
                    </a:lnTo>
                    <a:lnTo>
                      <a:pt x="420" y="240"/>
                    </a:lnTo>
                    <a:lnTo>
                      <a:pt x="416" y="236"/>
                    </a:lnTo>
                    <a:lnTo>
                      <a:pt x="416" y="227"/>
                    </a:lnTo>
                    <a:lnTo>
                      <a:pt x="412" y="211"/>
                    </a:lnTo>
                    <a:lnTo>
                      <a:pt x="407" y="211"/>
                    </a:lnTo>
                    <a:lnTo>
                      <a:pt x="394" y="234"/>
                    </a:lnTo>
                    <a:lnTo>
                      <a:pt x="375" y="257"/>
                    </a:lnTo>
                    <a:lnTo>
                      <a:pt x="371" y="262"/>
                    </a:lnTo>
                    <a:lnTo>
                      <a:pt x="360" y="249"/>
                    </a:lnTo>
                    <a:lnTo>
                      <a:pt x="360" y="244"/>
                    </a:lnTo>
                    <a:lnTo>
                      <a:pt x="352" y="242"/>
                    </a:lnTo>
                    <a:lnTo>
                      <a:pt x="350" y="238"/>
                    </a:lnTo>
                    <a:lnTo>
                      <a:pt x="339" y="232"/>
                    </a:lnTo>
                    <a:lnTo>
                      <a:pt x="339" y="227"/>
                    </a:lnTo>
                    <a:lnTo>
                      <a:pt x="314" y="219"/>
                    </a:lnTo>
                    <a:lnTo>
                      <a:pt x="307" y="200"/>
                    </a:lnTo>
                    <a:lnTo>
                      <a:pt x="297" y="196"/>
                    </a:lnTo>
                    <a:lnTo>
                      <a:pt x="292" y="179"/>
                    </a:lnTo>
                    <a:lnTo>
                      <a:pt x="237" y="193"/>
                    </a:lnTo>
                    <a:lnTo>
                      <a:pt x="107" y="227"/>
                    </a:lnTo>
                    <a:lnTo>
                      <a:pt x="105" y="234"/>
                    </a:lnTo>
                    <a:lnTo>
                      <a:pt x="103" y="234"/>
                    </a:lnTo>
                    <a:lnTo>
                      <a:pt x="94" y="227"/>
                    </a:lnTo>
                    <a:lnTo>
                      <a:pt x="5" y="247"/>
                    </a:lnTo>
                    <a:lnTo>
                      <a:pt x="0" y="242"/>
                    </a:lnTo>
                    <a:lnTo>
                      <a:pt x="2" y="110"/>
                    </a:lnTo>
                    <a:close/>
                  </a:path>
                </a:pathLst>
              </a:custGeom>
              <a:solidFill>
                <a:schemeClr val="bg1">
                  <a:lumMod val="75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71" name="Freeform 198"/>
              <p:cNvSpPr>
                <a:spLocks/>
              </p:cNvSpPr>
              <p:nvPr/>
            </p:nvSpPr>
            <p:spPr bwMode="auto">
              <a:xfrm>
                <a:off x="9899077" y="2358403"/>
                <a:ext cx="246371" cy="443159"/>
              </a:xfrm>
              <a:custGeom>
                <a:avLst/>
                <a:gdLst>
                  <a:gd name="T0" fmla="*/ 0 w 268"/>
                  <a:gd name="T1" fmla="*/ 2147483647 h 483"/>
                  <a:gd name="T2" fmla="*/ 2147483647 w 268"/>
                  <a:gd name="T3" fmla="*/ 2147483647 h 483"/>
                  <a:gd name="T4" fmla="*/ 2147483647 w 268"/>
                  <a:gd name="T5" fmla="*/ 2147483647 h 483"/>
                  <a:gd name="T6" fmla="*/ 2147483647 w 268"/>
                  <a:gd name="T7" fmla="*/ 2147483647 h 483"/>
                  <a:gd name="T8" fmla="*/ 2147483647 w 268"/>
                  <a:gd name="T9" fmla="*/ 2147483647 h 483"/>
                  <a:gd name="T10" fmla="*/ 2147483647 w 268"/>
                  <a:gd name="T11" fmla="*/ 2147483647 h 483"/>
                  <a:gd name="T12" fmla="*/ 2147483647 w 268"/>
                  <a:gd name="T13" fmla="*/ 2147483647 h 483"/>
                  <a:gd name="T14" fmla="*/ 2147483647 w 268"/>
                  <a:gd name="T15" fmla="*/ 2147483647 h 483"/>
                  <a:gd name="T16" fmla="*/ 2147483647 w 268"/>
                  <a:gd name="T17" fmla="*/ 2147483647 h 483"/>
                  <a:gd name="T18" fmla="*/ 2147483647 w 268"/>
                  <a:gd name="T19" fmla="*/ 2147483647 h 483"/>
                  <a:gd name="T20" fmla="*/ 2147483647 w 268"/>
                  <a:gd name="T21" fmla="*/ 2147483647 h 483"/>
                  <a:gd name="T22" fmla="*/ 2147483647 w 268"/>
                  <a:gd name="T23" fmla="*/ 2147483647 h 483"/>
                  <a:gd name="T24" fmla="*/ 2147483647 w 268"/>
                  <a:gd name="T25" fmla="*/ 2147483647 h 483"/>
                  <a:gd name="T26" fmla="*/ 2147483647 w 268"/>
                  <a:gd name="T27" fmla="*/ 2147483647 h 483"/>
                  <a:gd name="T28" fmla="*/ 2147483647 w 268"/>
                  <a:gd name="T29" fmla="*/ 2147483647 h 483"/>
                  <a:gd name="T30" fmla="*/ 2147483647 w 268"/>
                  <a:gd name="T31" fmla="*/ 2147483647 h 483"/>
                  <a:gd name="T32" fmla="*/ 2147483647 w 268"/>
                  <a:gd name="T33" fmla="*/ 2147483647 h 483"/>
                  <a:gd name="T34" fmla="*/ 2147483647 w 268"/>
                  <a:gd name="T35" fmla="*/ 2147483647 h 483"/>
                  <a:gd name="T36" fmla="*/ 2147483647 w 268"/>
                  <a:gd name="T37" fmla="*/ 2147483647 h 483"/>
                  <a:gd name="T38" fmla="*/ 2147483647 w 268"/>
                  <a:gd name="T39" fmla="*/ 2147483647 h 483"/>
                  <a:gd name="T40" fmla="*/ 2147483647 w 268"/>
                  <a:gd name="T41" fmla="*/ 2147483647 h 483"/>
                  <a:gd name="T42" fmla="*/ 2147483647 w 268"/>
                  <a:gd name="T43" fmla="*/ 2147483647 h 483"/>
                  <a:gd name="T44" fmla="*/ 2147483647 w 268"/>
                  <a:gd name="T45" fmla="*/ 2147483647 h 483"/>
                  <a:gd name="T46" fmla="*/ 2147483647 w 268"/>
                  <a:gd name="T47" fmla="*/ 2147483647 h 483"/>
                  <a:gd name="T48" fmla="*/ 2147483647 w 268"/>
                  <a:gd name="T49" fmla="*/ 2147483647 h 483"/>
                  <a:gd name="T50" fmla="*/ 2147483647 w 268"/>
                  <a:gd name="T51" fmla="*/ 2147483647 h 483"/>
                  <a:gd name="T52" fmla="*/ 2147483647 w 268"/>
                  <a:gd name="T53" fmla="*/ 2147483647 h 483"/>
                  <a:gd name="T54" fmla="*/ 2147483647 w 268"/>
                  <a:gd name="T55" fmla="*/ 2147483647 h 483"/>
                  <a:gd name="T56" fmla="*/ 2147483647 w 268"/>
                  <a:gd name="T57" fmla="*/ 2147483647 h 483"/>
                  <a:gd name="T58" fmla="*/ 2147483647 w 268"/>
                  <a:gd name="T59" fmla="*/ 2147483647 h 483"/>
                  <a:gd name="T60" fmla="*/ 2147483647 w 268"/>
                  <a:gd name="T61" fmla="*/ 2147483647 h 483"/>
                  <a:gd name="T62" fmla="*/ 2147483647 w 268"/>
                  <a:gd name="T63" fmla="*/ 2147483647 h 483"/>
                  <a:gd name="T64" fmla="*/ 2147483647 w 268"/>
                  <a:gd name="T65" fmla="*/ 2147483647 h 483"/>
                  <a:gd name="T66" fmla="*/ 2147483647 w 268"/>
                  <a:gd name="T67" fmla="*/ 2147483647 h 483"/>
                  <a:gd name="T68" fmla="*/ 2147483647 w 268"/>
                  <a:gd name="T69" fmla="*/ 2147483647 h 483"/>
                  <a:gd name="T70" fmla="*/ 2147483647 w 268"/>
                  <a:gd name="T71" fmla="*/ 2147483647 h 483"/>
                  <a:gd name="T72" fmla="*/ 2147483647 w 268"/>
                  <a:gd name="T73" fmla="*/ 2147483647 h 483"/>
                  <a:gd name="T74" fmla="*/ 2147483647 w 268"/>
                  <a:gd name="T75" fmla="*/ 2147483647 h 483"/>
                  <a:gd name="T76" fmla="*/ 2147483647 w 268"/>
                  <a:gd name="T77" fmla="*/ 2147483647 h 483"/>
                  <a:gd name="T78" fmla="*/ 2147483647 w 268"/>
                  <a:gd name="T79" fmla="*/ 2147483647 h 483"/>
                  <a:gd name="T80" fmla="*/ 2147483647 w 268"/>
                  <a:gd name="T81" fmla="*/ 0 h 483"/>
                  <a:gd name="T82" fmla="*/ 0 w 268"/>
                  <a:gd name="T83" fmla="*/ 2147483647 h 4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68" h="483">
                    <a:moveTo>
                      <a:pt x="0" y="62"/>
                    </a:moveTo>
                    <a:lnTo>
                      <a:pt x="11" y="79"/>
                    </a:lnTo>
                    <a:lnTo>
                      <a:pt x="6" y="89"/>
                    </a:lnTo>
                    <a:lnTo>
                      <a:pt x="13" y="98"/>
                    </a:lnTo>
                    <a:lnTo>
                      <a:pt x="15" y="104"/>
                    </a:lnTo>
                    <a:lnTo>
                      <a:pt x="36" y="160"/>
                    </a:lnTo>
                    <a:lnTo>
                      <a:pt x="43" y="200"/>
                    </a:lnTo>
                    <a:lnTo>
                      <a:pt x="36" y="221"/>
                    </a:lnTo>
                    <a:lnTo>
                      <a:pt x="36" y="241"/>
                    </a:lnTo>
                    <a:lnTo>
                      <a:pt x="60" y="296"/>
                    </a:lnTo>
                    <a:lnTo>
                      <a:pt x="59" y="321"/>
                    </a:lnTo>
                    <a:lnTo>
                      <a:pt x="62" y="328"/>
                    </a:lnTo>
                    <a:lnTo>
                      <a:pt x="66" y="328"/>
                    </a:lnTo>
                    <a:lnTo>
                      <a:pt x="64" y="321"/>
                    </a:lnTo>
                    <a:lnTo>
                      <a:pt x="74" y="321"/>
                    </a:lnTo>
                    <a:lnTo>
                      <a:pt x="89" y="345"/>
                    </a:lnTo>
                    <a:lnTo>
                      <a:pt x="96" y="392"/>
                    </a:lnTo>
                    <a:lnTo>
                      <a:pt x="96" y="419"/>
                    </a:lnTo>
                    <a:lnTo>
                      <a:pt x="108" y="451"/>
                    </a:lnTo>
                    <a:lnTo>
                      <a:pt x="123" y="483"/>
                    </a:lnTo>
                    <a:lnTo>
                      <a:pt x="226" y="460"/>
                    </a:lnTo>
                    <a:lnTo>
                      <a:pt x="224" y="449"/>
                    </a:lnTo>
                    <a:lnTo>
                      <a:pt x="211" y="437"/>
                    </a:lnTo>
                    <a:lnTo>
                      <a:pt x="213" y="419"/>
                    </a:lnTo>
                    <a:lnTo>
                      <a:pt x="217" y="411"/>
                    </a:lnTo>
                    <a:lnTo>
                      <a:pt x="211" y="394"/>
                    </a:lnTo>
                    <a:lnTo>
                      <a:pt x="204" y="315"/>
                    </a:lnTo>
                    <a:lnTo>
                      <a:pt x="204" y="290"/>
                    </a:lnTo>
                    <a:lnTo>
                      <a:pt x="213" y="245"/>
                    </a:lnTo>
                    <a:lnTo>
                      <a:pt x="222" y="215"/>
                    </a:lnTo>
                    <a:lnTo>
                      <a:pt x="224" y="192"/>
                    </a:lnTo>
                    <a:lnTo>
                      <a:pt x="215" y="177"/>
                    </a:lnTo>
                    <a:lnTo>
                      <a:pt x="215" y="158"/>
                    </a:lnTo>
                    <a:lnTo>
                      <a:pt x="221" y="147"/>
                    </a:lnTo>
                    <a:lnTo>
                      <a:pt x="251" y="123"/>
                    </a:lnTo>
                    <a:lnTo>
                      <a:pt x="268" y="79"/>
                    </a:lnTo>
                    <a:lnTo>
                      <a:pt x="251" y="57"/>
                    </a:lnTo>
                    <a:lnTo>
                      <a:pt x="247" y="44"/>
                    </a:lnTo>
                    <a:lnTo>
                      <a:pt x="255" y="38"/>
                    </a:lnTo>
                    <a:lnTo>
                      <a:pt x="255" y="28"/>
                    </a:lnTo>
                    <a:lnTo>
                      <a:pt x="247" y="0"/>
                    </a:lnTo>
                    <a:lnTo>
                      <a:pt x="0" y="62"/>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72" name="Freeform 200"/>
              <p:cNvSpPr>
                <a:spLocks/>
              </p:cNvSpPr>
              <p:nvPr/>
            </p:nvSpPr>
            <p:spPr bwMode="auto">
              <a:xfrm>
                <a:off x="10086567" y="2291775"/>
                <a:ext cx="226228" cy="489644"/>
              </a:xfrm>
              <a:custGeom>
                <a:avLst/>
                <a:gdLst>
                  <a:gd name="T0" fmla="*/ 2147483647 w 247"/>
                  <a:gd name="T1" fmla="*/ 2147483647 h 531"/>
                  <a:gd name="T2" fmla="*/ 2147483647 w 247"/>
                  <a:gd name="T3" fmla="*/ 2147483647 h 531"/>
                  <a:gd name="T4" fmla="*/ 2147483647 w 247"/>
                  <a:gd name="T5" fmla="*/ 2147483647 h 531"/>
                  <a:gd name="T6" fmla="*/ 2147483647 w 247"/>
                  <a:gd name="T7" fmla="*/ 2147483647 h 531"/>
                  <a:gd name="T8" fmla="*/ 2147483647 w 247"/>
                  <a:gd name="T9" fmla="*/ 2147483647 h 531"/>
                  <a:gd name="T10" fmla="*/ 2147483647 w 247"/>
                  <a:gd name="T11" fmla="*/ 2147483647 h 531"/>
                  <a:gd name="T12" fmla="*/ 2147483647 w 247"/>
                  <a:gd name="T13" fmla="*/ 2147483647 h 531"/>
                  <a:gd name="T14" fmla="*/ 2147483647 w 247"/>
                  <a:gd name="T15" fmla="*/ 2147483647 h 531"/>
                  <a:gd name="T16" fmla="*/ 2147483647 w 247"/>
                  <a:gd name="T17" fmla="*/ 2147483647 h 531"/>
                  <a:gd name="T18" fmla="*/ 2147483647 w 247"/>
                  <a:gd name="T19" fmla="*/ 2147483647 h 531"/>
                  <a:gd name="T20" fmla="*/ 2147483647 w 247"/>
                  <a:gd name="T21" fmla="*/ 2147483647 h 531"/>
                  <a:gd name="T22" fmla="*/ 2147483647 w 247"/>
                  <a:gd name="T23" fmla="*/ 2147483647 h 531"/>
                  <a:gd name="T24" fmla="*/ 2147483647 w 247"/>
                  <a:gd name="T25" fmla="*/ 2147483647 h 531"/>
                  <a:gd name="T26" fmla="*/ 2147483647 w 247"/>
                  <a:gd name="T27" fmla="*/ 2147483647 h 531"/>
                  <a:gd name="T28" fmla="*/ 2147483647 w 247"/>
                  <a:gd name="T29" fmla="*/ 2147483647 h 531"/>
                  <a:gd name="T30" fmla="*/ 2147483647 w 247"/>
                  <a:gd name="T31" fmla="*/ 2147483647 h 531"/>
                  <a:gd name="T32" fmla="*/ 0 w 247"/>
                  <a:gd name="T33" fmla="*/ 2147483647 h 531"/>
                  <a:gd name="T34" fmla="*/ 0 w 247"/>
                  <a:gd name="T35" fmla="*/ 2147483647 h 531"/>
                  <a:gd name="T36" fmla="*/ 2147483647 w 247"/>
                  <a:gd name="T37" fmla="*/ 2147483647 h 531"/>
                  <a:gd name="T38" fmla="*/ 2147483647 w 247"/>
                  <a:gd name="T39" fmla="*/ 2147483647 h 531"/>
                  <a:gd name="T40" fmla="*/ 2147483647 w 247"/>
                  <a:gd name="T41" fmla="*/ 2147483647 h 531"/>
                  <a:gd name="T42" fmla="*/ 2147483647 w 247"/>
                  <a:gd name="T43" fmla="*/ 2147483647 h 531"/>
                  <a:gd name="T44" fmla="*/ 2147483647 w 247"/>
                  <a:gd name="T45" fmla="*/ 2147483647 h 531"/>
                  <a:gd name="T46" fmla="*/ 2147483647 w 247"/>
                  <a:gd name="T47" fmla="*/ 2147483647 h 531"/>
                  <a:gd name="T48" fmla="*/ 2147483647 w 247"/>
                  <a:gd name="T49" fmla="*/ 2147483647 h 531"/>
                  <a:gd name="T50" fmla="*/ 2147483647 w 247"/>
                  <a:gd name="T51" fmla="*/ 2147483647 h 531"/>
                  <a:gd name="T52" fmla="*/ 2147483647 w 247"/>
                  <a:gd name="T53" fmla="*/ 2147483647 h 531"/>
                  <a:gd name="T54" fmla="*/ 2147483647 w 247"/>
                  <a:gd name="T55" fmla="*/ 2147483647 h 531"/>
                  <a:gd name="T56" fmla="*/ 2147483647 w 247"/>
                  <a:gd name="T57" fmla="*/ 2147483647 h 531"/>
                  <a:gd name="T58" fmla="*/ 2147483647 w 247"/>
                  <a:gd name="T59" fmla="*/ 2147483647 h 531"/>
                  <a:gd name="T60" fmla="*/ 2147483647 w 247"/>
                  <a:gd name="T61" fmla="*/ 2147483647 h 531"/>
                  <a:gd name="T62" fmla="*/ 2147483647 w 247"/>
                  <a:gd name="T63" fmla="*/ 2147483647 h 531"/>
                  <a:gd name="T64" fmla="*/ 2147483647 w 247"/>
                  <a:gd name="T65" fmla="*/ 2147483647 h 531"/>
                  <a:gd name="T66" fmla="*/ 2147483647 w 247"/>
                  <a:gd name="T67" fmla="*/ 2147483647 h 531"/>
                  <a:gd name="T68" fmla="*/ 2147483647 w 247"/>
                  <a:gd name="T69" fmla="*/ 2147483647 h 531"/>
                  <a:gd name="T70" fmla="*/ 2147483647 w 247"/>
                  <a:gd name="T71" fmla="*/ 2147483647 h 531"/>
                  <a:gd name="T72" fmla="*/ 2147483647 w 247"/>
                  <a:gd name="T73" fmla="*/ 2147483647 h 531"/>
                  <a:gd name="T74" fmla="*/ 2147483647 w 247"/>
                  <a:gd name="T75" fmla="*/ 2147483647 h 531"/>
                  <a:gd name="T76" fmla="*/ 2147483647 w 247"/>
                  <a:gd name="T77" fmla="*/ 0 h 531"/>
                  <a:gd name="T78" fmla="*/ 2147483647 w 247"/>
                  <a:gd name="T79" fmla="*/ 2147483647 h 531"/>
                  <a:gd name="T80" fmla="*/ 2147483647 w 247"/>
                  <a:gd name="T81" fmla="*/ 2147483647 h 531"/>
                  <a:gd name="T82" fmla="*/ 2147483647 w 247"/>
                  <a:gd name="T83" fmla="*/ 2147483647 h 531"/>
                  <a:gd name="T84" fmla="*/ 2147483647 w 247"/>
                  <a:gd name="T85" fmla="*/ 2147483647 h 531"/>
                  <a:gd name="T86" fmla="*/ 2147483647 w 247"/>
                  <a:gd name="T87" fmla="*/ 2147483647 h 531"/>
                  <a:gd name="T88" fmla="*/ 2147483647 w 247"/>
                  <a:gd name="T89" fmla="*/ 2147483647 h 531"/>
                  <a:gd name="T90" fmla="*/ 2147483647 w 247"/>
                  <a:gd name="T91" fmla="*/ 2147483647 h 531"/>
                  <a:gd name="T92" fmla="*/ 2147483647 w 247"/>
                  <a:gd name="T93" fmla="*/ 2147483647 h 531"/>
                  <a:gd name="T94" fmla="*/ 2147483647 w 247"/>
                  <a:gd name="T95" fmla="*/ 2147483647 h 531"/>
                  <a:gd name="T96" fmla="*/ 2147483647 w 247"/>
                  <a:gd name="T97" fmla="*/ 2147483647 h 531"/>
                  <a:gd name="T98" fmla="*/ 2147483647 w 247"/>
                  <a:gd name="T99" fmla="*/ 2147483647 h 531"/>
                  <a:gd name="T100" fmla="*/ 2147483647 w 247"/>
                  <a:gd name="T101" fmla="*/ 2147483647 h 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7" h="531">
                    <a:moveTo>
                      <a:pt x="243" y="448"/>
                    </a:moveTo>
                    <a:lnTo>
                      <a:pt x="233" y="444"/>
                    </a:lnTo>
                    <a:lnTo>
                      <a:pt x="224" y="446"/>
                    </a:lnTo>
                    <a:lnTo>
                      <a:pt x="211" y="467"/>
                    </a:lnTo>
                    <a:lnTo>
                      <a:pt x="198" y="471"/>
                    </a:lnTo>
                    <a:lnTo>
                      <a:pt x="201" y="482"/>
                    </a:lnTo>
                    <a:lnTo>
                      <a:pt x="198" y="488"/>
                    </a:lnTo>
                    <a:lnTo>
                      <a:pt x="194" y="482"/>
                    </a:lnTo>
                    <a:lnTo>
                      <a:pt x="188" y="488"/>
                    </a:lnTo>
                    <a:lnTo>
                      <a:pt x="186" y="493"/>
                    </a:lnTo>
                    <a:lnTo>
                      <a:pt x="22" y="531"/>
                    </a:lnTo>
                    <a:lnTo>
                      <a:pt x="20" y="520"/>
                    </a:lnTo>
                    <a:lnTo>
                      <a:pt x="7" y="508"/>
                    </a:lnTo>
                    <a:lnTo>
                      <a:pt x="9" y="490"/>
                    </a:lnTo>
                    <a:lnTo>
                      <a:pt x="13" y="482"/>
                    </a:lnTo>
                    <a:lnTo>
                      <a:pt x="7" y="465"/>
                    </a:lnTo>
                    <a:lnTo>
                      <a:pt x="0" y="386"/>
                    </a:lnTo>
                    <a:lnTo>
                      <a:pt x="0" y="361"/>
                    </a:lnTo>
                    <a:lnTo>
                      <a:pt x="9" y="316"/>
                    </a:lnTo>
                    <a:lnTo>
                      <a:pt x="18" y="286"/>
                    </a:lnTo>
                    <a:lnTo>
                      <a:pt x="20" y="263"/>
                    </a:lnTo>
                    <a:lnTo>
                      <a:pt x="11" y="248"/>
                    </a:lnTo>
                    <a:lnTo>
                      <a:pt x="11" y="229"/>
                    </a:lnTo>
                    <a:lnTo>
                      <a:pt x="17" y="218"/>
                    </a:lnTo>
                    <a:lnTo>
                      <a:pt x="47" y="194"/>
                    </a:lnTo>
                    <a:lnTo>
                      <a:pt x="64" y="150"/>
                    </a:lnTo>
                    <a:lnTo>
                      <a:pt x="47" y="128"/>
                    </a:lnTo>
                    <a:lnTo>
                      <a:pt x="43" y="115"/>
                    </a:lnTo>
                    <a:lnTo>
                      <a:pt x="51" y="109"/>
                    </a:lnTo>
                    <a:lnTo>
                      <a:pt x="51" y="99"/>
                    </a:lnTo>
                    <a:lnTo>
                      <a:pt x="43" y="71"/>
                    </a:lnTo>
                    <a:lnTo>
                      <a:pt x="49" y="35"/>
                    </a:lnTo>
                    <a:lnTo>
                      <a:pt x="39" y="22"/>
                    </a:lnTo>
                    <a:lnTo>
                      <a:pt x="43" y="18"/>
                    </a:lnTo>
                    <a:lnTo>
                      <a:pt x="52" y="18"/>
                    </a:lnTo>
                    <a:lnTo>
                      <a:pt x="58" y="7"/>
                    </a:lnTo>
                    <a:lnTo>
                      <a:pt x="66" y="9"/>
                    </a:lnTo>
                    <a:lnTo>
                      <a:pt x="77" y="7"/>
                    </a:lnTo>
                    <a:lnTo>
                      <a:pt x="84" y="0"/>
                    </a:lnTo>
                    <a:lnTo>
                      <a:pt x="194" y="326"/>
                    </a:lnTo>
                    <a:lnTo>
                      <a:pt x="194" y="331"/>
                    </a:lnTo>
                    <a:lnTo>
                      <a:pt x="194" y="346"/>
                    </a:lnTo>
                    <a:lnTo>
                      <a:pt x="194" y="352"/>
                    </a:lnTo>
                    <a:lnTo>
                      <a:pt x="222" y="373"/>
                    </a:lnTo>
                    <a:lnTo>
                      <a:pt x="228" y="375"/>
                    </a:lnTo>
                    <a:lnTo>
                      <a:pt x="231" y="384"/>
                    </a:lnTo>
                    <a:lnTo>
                      <a:pt x="231" y="392"/>
                    </a:lnTo>
                    <a:lnTo>
                      <a:pt x="247" y="418"/>
                    </a:lnTo>
                    <a:lnTo>
                      <a:pt x="243" y="422"/>
                    </a:lnTo>
                    <a:lnTo>
                      <a:pt x="243" y="437"/>
                    </a:lnTo>
                    <a:lnTo>
                      <a:pt x="243" y="448"/>
                    </a:lnTo>
                    <a:close/>
                  </a:path>
                </a:pathLst>
              </a:custGeom>
              <a:solidFill>
                <a:schemeClr val="accent6">
                  <a:lumMod val="50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73" name="Freeform 202"/>
              <p:cNvSpPr>
                <a:spLocks/>
              </p:cNvSpPr>
              <p:nvPr/>
            </p:nvSpPr>
            <p:spPr bwMode="auto">
              <a:xfrm>
                <a:off x="10164043" y="1847066"/>
                <a:ext cx="515986" cy="828987"/>
              </a:xfrm>
              <a:custGeom>
                <a:avLst/>
                <a:gdLst>
                  <a:gd name="T0" fmla="*/ 2147483647 w 560"/>
                  <a:gd name="T1" fmla="*/ 2147483647 h 901"/>
                  <a:gd name="T2" fmla="*/ 2147483647 w 560"/>
                  <a:gd name="T3" fmla="*/ 2147483647 h 901"/>
                  <a:gd name="T4" fmla="*/ 2147483647 w 560"/>
                  <a:gd name="T5" fmla="*/ 2147483647 h 901"/>
                  <a:gd name="T6" fmla="*/ 2147483647 w 560"/>
                  <a:gd name="T7" fmla="*/ 2147483647 h 901"/>
                  <a:gd name="T8" fmla="*/ 2147483647 w 560"/>
                  <a:gd name="T9" fmla="*/ 2147483647 h 901"/>
                  <a:gd name="T10" fmla="*/ 2147483647 w 560"/>
                  <a:gd name="T11" fmla="*/ 2147483647 h 901"/>
                  <a:gd name="T12" fmla="*/ 2147483647 w 560"/>
                  <a:gd name="T13" fmla="*/ 2147483647 h 901"/>
                  <a:gd name="T14" fmla="*/ 2147483647 w 560"/>
                  <a:gd name="T15" fmla="*/ 2147483647 h 901"/>
                  <a:gd name="T16" fmla="*/ 2147483647 w 560"/>
                  <a:gd name="T17" fmla="*/ 2147483647 h 901"/>
                  <a:gd name="T18" fmla="*/ 2147483647 w 560"/>
                  <a:gd name="T19" fmla="*/ 2147483647 h 901"/>
                  <a:gd name="T20" fmla="*/ 2147483647 w 560"/>
                  <a:gd name="T21" fmla="*/ 2147483647 h 901"/>
                  <a:gd name="T22" fmla="*/ 2147483647 w 560"/>
                  <a:gd name="T23" fmla="*/ 2147483647 h 901"/>
                  <a:gd name="T24" fmla="*/ 2147483647 w 560"/>
                  <a:gd name="T25" fmla="*/ 2147483647 h 901"/>
                  <a:gd name="T26" fmla="*/ 2147483647 w 560"/>
                  <a:gd name="T27" fmla="*/ 2147483647 h 901"/>
                  <a:gd name="T28" fmla="*/ 2147483647 w 560"/>
                  <a:gd name="T29" fmla="*/ 2147483647 h 901"/>
                  <a:gd name="T30" fmla="*/ 2147483647 w 560"/>
                  <a:gd name="T31" fmla="*/ 2147483647 h 901"/>
                  <a:gd name="T32" fmla="*/ 2147483647 w 560"/>
                  <a:gd name="T33" fmla="*/ 2147483647 h 901"/>
                  <a:gd name="T34" fmla="*/ 2147483647 w 560"/>
                  <a:gd name="T35" fmla="*/ 2147483647 h 901"/>
                  <a:gd name="T36" fmla="*/ 2147483647 w 560"/>
                  <a:gd name="T37" fmla="*/ 2147483647 h 901"/>
                  <a:gd name="T38" fmla="*/ 2147483647 w 560"/>
                  <a:gd name="T39" fmla="*/ 2147483647 h 901"/>
                  <a:gd name="T40" fmla="*/ 2147483647 w 560"/>
                  <a:gd name="T41" fmla="*/ 2147483647 h 901"/>
                  <a:gd name="T42" fmla="*/ 2147483647 w 560"/>
                  <a:gd name="T43" fmla="*/ 2147483647 h 901"/>
                  <a:gd name="T44" fmla="*/ 2147483647 w 560"/>
                  <a:gd name="T45" fmla="*/ 2147483647 h 901"/>
                  <a:gd name="T46" fmla="*/ 2147483647 w 560"/>
                  <a:gd name="T47" fmla="*/ 2147483647 h 901"/>
                  <a:gd name="T48" fmla="*/ 2147483647 w 560"/>
                  <a:gd name="T49" fmla="*/ 2147483647 h 901"/>
                  <a:gd name="T50" fmla="*/ 2147483647 w 560"/>
                  <a:gd name="T51" fmla="*/ 2147483647 h 901"/>
                  <a:gd name="T52" fmla="*/ 2147483647 w 560"/>
                  <a:gd name="T53" fmla="*/ 2147483647 h 901"/>
                  <a:gd name="T54" fmla="*/ 2147483647 w 560"/>
                  <a:gd name="T55" fmla="*/ 2147483647 h 901"/>
                  <a:gd name="T56" fmla="*/ 2147483647 w 560"/>
                  <a:gd name="T57" fmla="*/ 2147483647 h 901"/>
                  <a:gd name="T58" fmla="*/ 2147483647 w 560"/>
                  <a:gd name="T59" fmla="*/ 2147483647 h 901"/>
                  <a:gd name="T60" fmla="*/ 2147483647 w 560"/>
                  <a:gd name="T61" fmla="*/ 2147483647 h 901"/>
                  <a:gd name="T62" fmla="*/ 2147483647 w 560"/>
                  <a:gd name="T63" fmla="*/ 2147483647 h 901"/>
                  <a:gd name="T64" fmla="*/ 2147483647 w 560"/>
                  <a:gd name="T65" fmla="*/ 2147483647 h 901"/>
                  <a:gd name="T66" fmla="*/ 2147483647 w 560"/>
                  <a:gd name="T67" fmla="*/ 2147483647 h 901"/>
                  <a:gd name="T68" fmla="*/ 2147483647 w 560"/>
                  <a:gd name="T69" fmla="*/ 2147483647 h 901"/>
                  <a:gd name="T70" fmla="*/ 2147483647 w 560"/>
                  <a:gd name="T71" fmla="*/ 2147483647 h 901"/>
                  <a:gd name="T72" fmla="*/ 2147483647 w 560"/>
                  <a:gd name="T73" fmla="*/ 2147483647 h 901"/>
                  <a:gd name="T74" fmla="*/ 2147483647 w 560"/>
                  <a:gd name="T75" fmla="*/ 2147483647 h 901"/>
                  <a:gd name="T76" fmla="*/ 2147483647 w 560"/>
                  <a:gd name="T77" fmla="*/ 2147483647 h 901"/>
                  <a:gd name="T78" fmla="*/ 2147483647 w 560"/>
                  <a:gd name="T79" fmla="*/ 2147483647 h 901"/>
                  <a:gd name="T80" fmla="*/ 2147483647 w 560"/>
                  <a:gd name="T81" fmla="*/ 0 h 901"/>
                  <a:gd name="T82" fmla="*/ 2147483647 w 560"/>
                  <a:gd name="T83" fmla="*/ 2147483647 h 901"/>
                  <a:gd name="T84" fmla="*/ 2147483647 w 560"/>
                  <a:gd name="T85" fmla="*/ 2147483647 h 901"/>
                  <a:gd name="T86" fmla="*/ 2147483647 w 560"/>
                  <a:gd name="T87" fmla="*/ 2147483647 h 901"/>
                  <a:gd name="T88" fmla="*/ 2147483647 w 560"/>
                  <a:gd name="T89" fmla="*/ 2147483647 h 901"/>
                  <a:gd name="T90" fmla="*/ 2147483647 w 560"/>
                  <a:gd name="T91" fmla="*/ 2147483647 h 901"/>
                  <a:gd name="T92" fmla="*/ 2147483647 w 560"/>
                  <a:gd name="T93" fmla="*/ 2147483647 h 901"/>
                  <a:gd name="T94" fmla="*/ 2147483647 w 560"/>
                  <a:gd name="T95" fmla="*/ 2147483647 h 901"/>
                  <a:gd name="T96" fmla="*/ 2147483647 w 560"/>
                  <a:gd name="T97" fmla="*/ 2147483647 h 901"/>
                  <a:gd name="T98" fmla="*/ 2147483647 w 560"/>
                  <a:gd name="T99" fmla="*/ 2147483647 h 901"/>
                  <a:gd name="T100" fmla="*/ 2147483647 w 560"/>
                  <a:gd name="T101" fmla="*/ 2147483647 h 901"/>
                  <a:gd name="T102" fmla="*/ 2147483647 w 560"/>
                  <a:gd name="T103" fmla="*/ 2147483647 h 901"/>
                  <a:gd name="T104" fmla="*/ 2147483647 w 560"/>
                  <a:gd name="T105" fmla="*/ 2147483647 h 901"/>
                  <a:gd name="T106" fmla="*/ 2147483647 w 560"/>
                  <a:gd name="T107" fmla="*/ 2147483647 h 901"/>
                  <a:gd name="T108" fmla="*/ 2147483647 w 560"/>
                  <a:gd name="T109" fmla="*/ 2147483647 h 901"/>
                  <a:gd name="T110" fmla="*/ 2147483647 w 560"/>
                  <a:gd name="T111" fmla="*/ 2147483647 h 9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60" h="901">
                    <a:moveTo>
                      <a:pt x="0" y="483"/>
                    </a:moveTo>
                    <a:lnTo>
                      <a:pt x="110" y="809"/>
                    </a:lnTo>
                    <a:lnTo>
                      <a:pt x="110" y="814"/>
                    </a:lnTo>
                    <a:lnTo>
                      <a:pt x="110" y="829"/>
                    </a:lnTo>
                    <a:lnTo>
                      <a:pt x="110" y="835"/>
                    </a:lnTo>
                    <a:lnTo>
                      <a:pt x="138" y="856"/>
                    </a:lnTo>
                    <a:lnTo>
                      <a:pt x="144" y="858"/>
                    </a:lnTo>
                    <a:lnTo>
                      <a:pt x="147" y="867"/>
                    </a:lnTo>
                    <a:lnTo>
                      <a:pt x="147" y="875"/>
                    </a:lnTo>
                    <a:lnTo>
                      <a:pt x="163" y="901"/>
                    </a:lnTo>
                    <a:lnTo>
                      <a:pt x="164" y="893"/>
                    </a:lnTo>
                    <a:lnTo>
                      <a:pt x="168" y="875"/>
                    </a:lnTo>
                    <a:lnTo>
                      <a:pt x="170" y="852"/>
                    </a:lnTo>
                    <a:lnTo>
                      <a:pt x="183" y="827"/>
                    </a:lnTo>
                    <a:lnTo>
                      <a:pt x="191" y="792"/>
                    </a:lnTo>
                    <a:lnTo>
                      <a:pt x="206" y="777"/>
                    </a:lnTo>
                    <a:lnTo>
                      <a:pt x="208" y="769"/>
                    </a:lnTo>
                    <a:lnTo>
                      <a:pt x="200" y="765"/>
                    </a:lnTo>
                    <a:lnTo>
                      <a:pt x="193" y="745"/>
                    </a:lnTo>
                    <a:lnTo>
                      <a:pt x="228" y="711"/>
                    </a:lnTo>
                    <a:lnTo>
                      <a:pt x="234" y="716"/>
                    </a:lnTo>
                    <a:lnTo>
                      <a:pt x="240" y="731"/>
                    </a:lnTo>
                    <a:lnTo>
                      <a:pt x="245" y="735"/>
                    </a:lnTo>
                    <a:lnTo>
                      <a:pt x="249" y="729"/>
                    </a:lnTo>
                    <a:lnTo>
                      <a:pt x="249" y="712"/>
                    </a:lnTo>
                    <a:lnTo>
                      <a:pt x="253" y="703"/>
                    </a:lnTo>
                    <a:lnTo>
                      <a:pt x="279" y="701"/>
                    </a:lnTo>
                    <a:lnTo>
                      <a:pt x="291" y="688"/>
                    </a:lnTo>
                    <a:lnTo>
                      <a:pt x="291" y="677"/>
                    </a:lnTo>
                    <a:lnTo>
                      <a:pt x="296" y="671"/>
                    </a:lnTo>
                    <a:lnTo>
                      <a:pt x="309" y="671"/>
                    </a:lnTo>
                    <a:lnTo>
                      <a:pt x="321" y="663"/>
                    </a:lnTo>
                    <a:lnTo>
                      <a:pt x="325" y="658"/>
                    </a:lnTo>
                    <a:lnTo>
                      <a:pt x="330" y="633"/>
                    </a:lnTo>
                    <a:lnTo>
                      <a:pt x="328" y="616"/>
                    </a:lnTo>
                    <a:lnTo>
                      <a:pt x="345" y="596"/>
                    </a:lnTo>
                    <a:lnTo>
                      <a:pt x="345" y="584"/>
                    </a:lnTo>
                    <a:lnTo>
                      <a:pt x="353" y="584"/>
                    </a:lnTo>
                    <a:lnTo>
                      <a:pt x="374" y="588"/>
                    </a:lnTo>
                    <a:lnTo>
                      <a:pt x="381" y="582"/>
                    </a:lnTo>
                    <a:lnTo>
                      <a:pt x="389" y="573"/>
                    </a:lnTo>
                    <a:lnTo>
                      <a:pt x="396" y="554"/>
                    </a:lnTo>
                    <a:lnTo>
                      <a:pt x="404" y="552"/>
                    </a:lnTo>
                    <a:lnTo>
                      <a:pt x="415" y="532"/>
                    </a:lnTo>
                    <a:lnTo>
                      <a:pt x="436" y="533"/>
                    </a:lnTo>
                    <a:lnTo>
                      <a:pt x="451" y="549"/>
                    </a:lnTo>
                    <a:lnTo>
                      <a:pt x="472" y="511"/>
                    </a:lnTo>
                    <a:lnTo>
                      <a:pt x="490" y="501"/>
                    </a:lnTo>
                    <a:lnTo>
                      <a:pt x="519" y="475"/>
                    </a:lnTo>
                    <a:lnTo>
                      <a:pt x="526" y="462"/>
                    </a:lnTo>
                    <a:lnTo>
                      <a:pt x="532" y="460"/>
                    </a:lnTo>
                    <a:lnTo>
                      <a:pt x="539" y="460"/>
                    </a:lnTo>
                    <a:lnTo>
                      <a:pt x="553" y="452"/>
                    </a:lnTo>
                    <a:lnTo>
                      <a:pt x="560" y="435"/>
                    </a:lnTo>
                    <a:lnTo>
                      <a:pt x="556" y="422"/>
                    </a:lnTo>
                    <a:lnTo>
                      <a:pt x="545" y="417"/>
                    </a:lnTo>
                    <a:lnTo>
                      <a:pt x="543" y="418"/>
                    </a:lnTo>
                    <a:lnTo>
                      <a:pt x="536" y="415"/>
                    </a:lnTo>
                    <a:lnTo>
                      <a:pt x="539" y="401"/>
                    </a:lnTo>
                    <a:lnTo>
                      <a:pt x="545" y="400"/>
                    </a:lnTo>
                    <a:lnTo>
                      <a:pt x="545" y="388"/>
                    </a:lnTo>
                    <a:lnTo>
                      <a:pt x="532" y="364"/>
                    </a:lnTo>
                    <a:lnTo>
                      <a:pt x="517" y="356"/>
                    </a:lnTo>
                    <a:lnTo>
                      <a:pt x="509" y="358"/>
                    </a:lnTo>
                    <a:lnTo>
                      <a:pt x="504" y="364"/>
                    </a:lnTo>
                    <a:lnTo>
                      <a:pt x="492" y="368"/>
                    </a:lnTo>
                    <a:lnTo>
                      <a:pt x="479" y="362"/>
                    </a:lnTo>
                    <a:lnTo>
                      <a:pt x="466" y="315"/>
                    </a:lnTo>
                    <a:lnTo>
                      <a:pt x="472" y="309"/>
                    </a:lnTo>
                    <a:lnTo>
                      <a:pt x="468" y="300"/>
                    </a:lnTo>
                    <a:lnTo>
                      <a:pt x="464" y="294"/>
                    </a:lnTo>
                    <a:lnTo>
                      <a:pt x="455" y="294"/>
                    </a:lnTo>
                    <a:lnTo>
                      <a:pt x="449" y="298"/>
                    </a:lnTo>
                    <a:lnTo>
                      <a:pt x="428" y="290"/>
                    </a:lnTo>
                    <a:lnTo>
                      <a:pt x="417" y="290"/>
                    </a:lnTo>
                    <a:lnTo>
                      <a:pt x="411" y="287"/>
                    </a:lnTo>
                    <a:lnTo>
                      <a:pt x="402" y="256"/>
                    </a:lnTo>
                    <a:lnTo>
                      <a:pt x="400" y="249"/>
                    </a:lnTo>
                    <a:lnTo>
                      <a:pt x="334" y="38"/>
                    </a:lnTo>
                    <a:lnTo>
                      <a:pt x="276" y="2"/>
                    </a:lnTo>
                    <a:lnTo>
                      <a:pt x="260" y="0"/>
                    </a:lnTo>
                    <a:lnTo>
                      <a:pt x="245" y="0"/>
                    </a:lnTo>
                    <a:lnTo>
                      <a:pt x="240" y="9"/>
                    </a:lnTo>
                    <a:lnTo>
                      <a:pt x="236" y="21"/>
                    </a:lnTo>
                    <a:lnTo>
                      <a:pt x="228" y="21"/>
                    </a:lnTo>
                    <a:lnTo>
                      <a:pt x="208" y="30"/>
                    </a:lnTo>
                    <a:lnTo>
                      <a:pt x="178" y="55"/>
                    </a:lnTo>
                    <a:lnTo>
                      <a:pt x="168" y="58"/>
                    </a:lnTo>
                    <a:lnTo>
                      <a:pt x="155" y="43"/>
                    </a:lnTo>
                    <a:lnTo>
                      <a:pt x="159" y="23"/>
                    </a:lnTo>
                    <a:lnTo>
                      <a:pt x="153" y="13"/>
                    </a:lnTo>
                    <a:lnTo>
                      <a:pt x="144" y="13"/>
                    </a:lnTo>
                    <a:lnTo>
                      <a:pt x="121" y="23"/>
                    </a:lnTo>
                    <a:lnTo>
                      <a:pt x="72" y="187"/>
                    </a:lnTo>
                    <a:lnTo>
                      <a:pt x="70" y="211"/>
                    </a:lnTo>
                    <a:lnTo>
                      <a:pt x="80" y="222"/>
                    </a:lnTo>
                    <a:lnTo>
                      <a:pt x="80" y="241"/>
                    </a:lnTo>
                    <a:lnTo>
                      <a:pt x="74" y="253"/>
                    </a:lnTo>
                    <a:lnTo>
                      <a:pt x="66" y="260"/>
                    </a:lnTo>
                    <a:lnTo>
                      <a:pt x="61" y="275"/>
                    </a:lnTo>
                    <a:lnTo>
                      <a:pt x="78" y="341"/>
                    </a:lnTo>
                    <a:lnTo>
                      <a:pt x="68" y="362"/>
                    </a:lnTo>
                    <a:lnTo>
                      <a:pt x="68" y="381"/>
                    </a:lnTo>
                    <a:lnTo>
                      <a:pt x="44" y="413"/>
                    </a:lnTo>
                    <a:lnTo>
                      <a:pt x="42" y="424"/>
                    </a:lnTo>
                    <a:lnTo>
                      <a:pt x="49" y="447"/>
                    </a:lnTo>
                    <a:lnTo>
                      <a:pt x="49" y="450"/>
                    </a:lnTo>
                    <a:lnTo>
                      <a:pt x="34" y="450"/>
                    </a:lnTo>
                    <a:lnTo>
                      <a:pt x="36" y="467"/>
                    </a:lnTo>
                    <a:lnTo>
                      <a:pt x="32" y="477"/>
                    </a:lnTo>
                    <a:lnTo>
                      <a:pt x="25" y="475"/>
                    </a:lnTo>
                    <a:lnTo>
                      <a:pt x="14" y="471"/>
                    </a:lnTo>
                    <a:lnTo>
                      <a:pt x="0" y="483"/>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74" name="Freeform 204"/>
              <p:cNvSpPr>
                <a:spLocks/>
              </p:cNvSpPr>
              <p:nvPr/>
            </p:nvSpPr>
            <p:spPr bwMode="auto">
              <a:xfrm>
                <a:off x="8834566" y="3522083"/>
                <a:ext cx="1072259" cy="613605"/>
              </a:xfrm>
              <a:custGeom>
                <a:avLst/>
                <a:gdLst>
                  <a:gd name="T0" fmla="*/ 2147483647 w 1163"/>
                  <a:gd name="T1" fmla="*/ 2147483647 h 667"/>
                  <a:gd name="T2" fmla="*/ 2147483647 w 1163"/>
                  <a:gd name="T3" fmla="*/ 2147483647 h 667"/>
                  <a:gd name="T4" fmla="*/ 2147483647 w 1163"/>
                  <a:gd name="T5" fmla="*/ 2147483647 h 667"/>
                  <a:gd name="T6" fmla="*/ 2147483647 w 1163"/>
                  <a:gd name="T7" fmla="*/ 2147483647 h 667"/>
                  <a:gd name="T8" fmla="*/ 2147483647 w 1163"/>
                  <a:gd name="T9" fmla="*/ 2147483647 h 667"/>
                  <a:gd name="T10" fmla="*/ 2147483647 w 1163"/>
                  <a:gd name="T11" fmla="*/ 2147483647 h 667"/>
                  <a:gd name="T12" fmla="*/ 2147483647 w 1163"/>
                  <a:gd name="T13" fmla="*/ 2147483647 h 667"/>
                  <a:gd name="T14" fmla="*/ 2147483647 w 1163"/>
                  <a:gd name="T15" fmla="*/ 2147483647 h 667"/>
                  <a:gd name="T16" fmla="*/ 2147483647 w 1163"/>
                  <a:gd name="T17" fmla="*/ 2147483647 h 667"/>
                  <a:gd name="T18" fmla="*/ 2147483647 w 1163"/>
                  <a:gd name="T19" fmla="*/ 2147483647 h 667"/>
                  <a:gd name="T20" fmla="*/ 2147483647 w 1163"/>
                  <a:gd name="T21" fmla="*/ 2147483647 h 667"/>
                  <a:gd name="T22" fmla="*/ 2147483647 w 1163"/>
                  <a:gd name="T23" fmla="*/ 2147483647 h 667"/>
                  <a:gd name="T24" fmla="*/ 2147483647 w 1163"/>
                  <a:gd name="T25" fmla="*/ 2147483647 h 667"/>
                  <a:gd name="T26" fmla="*/ 2147483647 w 1163"/>
                  <a:gd name="T27" fmla="*/ 2147483647 h 667"/>
                  <a:gd name="T28" fmla="*/ 2147483647 w 1163"/>
                  <a:gd name="T29" fmla="*/ 2147483647 h 667"/>
                  <a:gd name="T30" fmla="*/ 2147483647 w 1163"/>
                  <a:gd name="T31" fmla="*/ 2147483647 h 667"/>
                  <a:gd name="T32" fmla="*/ 2147483647 w 1163"/>
                  <a:gd name="T33" fmla="*/ 2147483647 h 667"/>
                  <a:gd name="T34" fmla="*/ 2147483647 w 1163"/>
                  <a:gd name="T35" fmla="*/ 2147483647 h 667"/>
                  <a:gd name="T36" fmla="*/ 2147483647 w 1163"/>
                  <a:gd name="T37" fmla="*/ 2147483647 h 667"/>
                  <a:gd name="T38" fmla="*/ 2147483647 w 1163"/>
                  <a:gd name="T39" fmla="*/ 2147483647 h 667"/>
                  <a:gd name="T40" fmla="*/ 2147483647 w 1163"/>
                  <a:gd name="T41" fmla="*/ 2147483647 h 667"/>
                  <a:gd name="T42" fmla="*/ 2147483647 w 1163"/>
                  <a:gd name="T43" fmla="*/ 2147483647 h 667"/>
                  <a:gd name="T44" fmla="*/ 2147483647 w 1163"/>
                  <a:gd name="T45" fmla="*/ 2147483647 h 667"/>
                  <a:gd name="T46" fmla="*/ 2147483647 w 1163"/>
                  <a:gd name="T47" fmla="*/ 2147483647 h 667"/>
                  <a:gd name="T48" fmla="*/ 2147483647 w 1163"/>
                  <a:gd name="T49" fmla="*/ 2147483647 h 667"/>
                  <a:gd name="T50" fmla="*/ 2147483647 w 1163"/>
                  <a:gd name="T51" fmla="*/ 2147483647 h 667"/>
                  <a:gd name="T52" fmla="*/ 2147483647 w 1163"/>
                  <a:gd name="T53" fmla="*/ 2147483647 h 667"/>
                  <a:gd name="T54" fmla="*/ 2147483647 w 1163"/>
                  <a:gd name="T55" fmla="*/ 2147483647 h 667"/>
                  <a:gd name="T56" fmla="*/ 2147483647 w 1163"/>
                  <a:gd name="T57" fmla="*/ 2147483647 h 667"/>
                  <a:gd name="T58" fmla="*/ 2147483647 w 1163"/>
                  <a:gd name="T59" fmla="*/ 2147483647 h 667"/>
                  <a:gd name="T60" fmla="*/ 2147483647 w 1163"/>
                  <a:gd name="T61" fmla="*/ 2147483647 h 667"/>
                  <a:gd name="T62" fmla="*/ 2147483647 w 1163"/>
                  <a:gd name="T63" fmla="*/ 2147483647 h 667"/>
                  <a:gd name="T64" fmla="*/ 2147483647 w 1163"/>
                  <a:gd name="T65" fmla="*/ 2147483647 h 667"/>
                  <a:gd name="T66" fmla="*/ 2147483647 w 1163"/>
                  <a:gd name="T67" fmla="*/ 2147483647 h 667"/>
                  <a:gd name="T68" fmla="*/ 2147483647 w 1163"/>
                  <a:gd name="T69" fmla="*/ 2147483647 h 667"/>
                  <a:gd name="T70" fmla="*/ 2147483647 w 1163"/>
                  <a:gd name="T71" fmla="*/ 2147483647 h 667"/>
                  <a:gd name="T72" fmla="*/ 2147483647 w 1163"/>
                  <a:gd name="T73" fmla="*/ 2147483647 h 667"/>
                  <a:gd name="T74" fmla="*/ 2147483647 w 1163"/>
                  <a:gd name="T75" fmla="*/ 2147483647 h 667"/>
                  <a:gd name="T76" fmla="*/ 2147483647 w 1163"/>
                  <a:gd name="T77" fmla="*/ 2147483647 h 667"/>
                  <a:gd name="T78" fmla="*/ 2147483647 w 1163"/>
                  <a:gd name="T79" fmla="*/ 2147483647 h 667"/>
                  <a:gd name="T80" fmla="*/ 2147483647 w 1163"/>
                  <a:gd name="T81" fmla="*/ 2147483647 h 667"/>
                  <a:gd name="T82" fmla="*/ 2147483647 w 1163"/>
                  <a:gd name="T83" fmla="*/ 2147483647 h 6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3" h="667">
                    <a:moveTo>
                      <a:pt x="1148" y="484"/>
                    </a:moveTo>
                    <a:lnTo>
                      <a:pt x="763" y="558"/>
                    </a:lnTo>
                    <a:lnTo>
                      <a:pt x="360" y="626"/>
                    </a:lnTo>
                    <a:lnTo>
                      <a:pt x="352" y="622"/>
                    </a:lnTo>
                    <a:lnTo>
                      <a:pt x="335" y="626"/>
                    </a:lnTo>
                    <a:lnTo>
                      <a:pt x="294" y="631"/>
                    </a:lnTo>
                    <a:lnTo>
                      <a:pt x="296" y="624"/>
                    </a:lnTo>
                    <a:lnTo>
                      <a:pt x="254" y="631"/>
                    </a:lnTo>
                    <a:lnTo>
                      <a:pt x="254" y="635"/>
                    </a:lnTo>
                    <a:lnTo>
                      <a:pt x="0" y="667"/>
                    </a:lnTo>
                    <a:lnTo>
                      <a:pt x="9" y="656"/>
                    </a:lnTo>
                    <a:lnTo>
                      <a:pt x="64" y="631"/>
                    </a:lnTo>
                    <a:lnTo>
                      <a:pt x="70" y="618"/>
                    </a:lnTo>
                    <a:lnTo>
                      <a:pt x="100" y="596"/>
                    </a:lnTo>
                    <a:lnTo>
                      <a:pt x="102" y="582"/>
                    </a:lnTo>
                    <a:lnTo>
                      <a:pt x="105" y="575"/>
                    </a:lnTo>
                    <a:lnTo>
                      <a:pt x="121" y="566"/>
                    </a:lnTo>
                    <a:lnTo>
                      <a:pt x="122" y="550"/>
                    </a:lnTo>
                    <a:lnTo>
                      <a:pt x="138" y="535"/>
                    </a:lnTo>
                    <a:lnTo>
                      <a:pt x="217" y="468"/>
                    </a:lnTo>
                    <a:lnTo>
                      <a:pt x="220" y="452"/>
                    </a:lnTo>
                    <a:lnTo>
                      <a:pt x="226" y="458"/>
                    </a:lnTo>
                    <a:lnTo>
                      <a:pt x="220" y="473"/>
                    </a:lnTo>
                    <a:lnTo>
                      <a:pt x="245" y="496"/>
                    </a:lnTo>
                    <a:lnTo>
                      <a:pt x="279" y="507"/>
                    </a:lnTo>
                    <a:lnTo>
                      <a:pt x="294" y="509"/>
                    </a:lnTo>
                    <a:lnTo>
                      <a:pt x="311" y="494"/>
                    </a:lnTo>
                    <a:lnTo>
                      <a:pt x="313" y="483"/>
                    </a:lnTo>
                    <a:lnTo>
                      <a:pt x="324" y="477"/>
                    </a:lnTo>
                    <a:lnTo>
                      <a:pt x="337" y="488"/>
                    </a:lnTo>
                    <a:lnTo>
                      <a:pt x="345" y="492"/>
                    </a:lnTo>
                    <a:lnTo>
                      <a:pt x="356" y="490"/>
                    </a:lnTo>
                    <a:lnTo>
                      <a:pt x="394" y="475"/>
                    </a:lnTo>
                    <a:lnTo>
                      <a:pt x="399" y="451"/>
                    </a:lnTo>
                    <a:lnTo>
                      <a:pt x="405" y="451"/>
                    </a:lnTo>
                    <a:lnTo>
                      <a:pt x="415" y="458"/>
                    </a:lnTo>
                    <a:lnTo>
                      <a:pt x="445" y="430"/>
                    </a:lnTo>
                    <a:lnTo>
                      <a:pt x="454" y="437"/>
                    </a:lnTo>
                    <a:lnTo>
                      <a:pt x="480" y="403"/>
                    </a:lnTo>
                    <a:lnTo>
                      <a:pt x="475" y="390"/>
                    </a:lnTo>
                    <a:lnTo>
                      <a:pt x="475" y="368"/>
                    </a:lnTo>
                    <a:lnTo>
                      <a:pt x="501" y="319"/>
                    </a:lnTo>
                    <a:lnTo>
                      <a:pt x="535" y="194"/>
                    </a:lnTo>
                    <a:lnTo>
                      <a:pt x="541" y="192"/>
                    </a:lnTo>
                    <a:lnTo>
                      <a:pt x="558" y="204"/>
                    </a:lnTo>
                    <a:lnTo>
                      <a:pt x="562" y="211"/>
                    </a:lnTo>
                    <a:lnTo>
                      <a:pt x="571" y="222"/>
                    </a:lnTo>
                    <a:lnTo>
                      <a:pt x="590" y="219"/>
                    </a:lnTo>
                    <a:lnTo>
                      <a:pt x="603" y="196"/>
                    </a:lnTo>
                    <a:lnTo>
                      <a:pt x="616" y="149"/>
                    </a:lnTo>
                    <a:lnTo>
                      <a:pt x="626" y="130"/>
                    </a:lnTo>
                    <a:lnTo>
                      <a:pt x="644" y="138"/>
                    </a:lnTo>
                    <a:lnTo>
                      <a:pt x="656" y="111"/>
                    </a:lnTo>
                    <a:lnTo>
                      <a:pt x="669" y="106"/>
                    </a:lnTo>
                    <a:lnTo>
                      <a:pt x="678" y="91"/>
                    </a:lnTo>
                    <a:lnTo>
                      <a:pt x="688" y="66"/>
                    </a:lnTo>
                    <a:lnTo>
                      <a:pt x="695" y="60"/>
                    </a:lnTo>
                    <a:lnTo>
                      <a:pt x="697" y="53"/>
                    </a:lnTo>
                    <a:lnTo>
                      <a:pt x="692" y="47"/>
                    </a:lnTo>
                    <a:lnTo>
                      <a:pt x="693" y="9"/>
                    </a:lnTo>
                    <a:lnTo>
                      <a:pt x="697" y="4"/>
                    </a:lnTo>
                    <a:lnTo>
                      <a:pt x="703" y="0"/>
                    </a:lnTo>
                    <a:lnTo>
                      <a:pt x="773" y="43"/>
                    </a:lnTo>
                    <a:lnTo>
                      <a:pt x="784" y="45"/>
                    </a:lnTo>
                    <a:lnTo>
                      <a:pt x="786" y="43"/>
                    </a:lnTo>
                    <a:lnTo>
                      <a:pt x="793" y="6"/>
                    </a:lnTo>
                    <a:lnTo>
                      <a:pt x="807" y="6"/>
                    </a:lnTo>
                    <a:lnTo>
                      <a:pt x="818" y="9"/>
                    </a:lnTo>
                    <a:lnTo>
                      <a:pt x="833" y="15"/>
                    </a:lnTo>
                    <a:lnTo>
                      <a:pt x="823" y="30"/>
                    </a:lnTo>
                    <a:lnTo>
                      <a:pt x="840" y="47"/>
                    </a:lnTo>
                    <a:lnTo>
                      <a:pt x="869" y="47"/>
                    </a:lnTo>
                    <a:lnTo>
                      <a:pt x="882" y="60"/>
                    </a:lnTo>
                    <a:lnTo>
                      <a:pt x="901" y="68"/>
                    </a:lnTo>
                    <a:lnTo>
                      <a:pt x="914" y="85"/>
                    </a:lnTo>
                    <a:lnTo>
                      <a:pt x="912" y="94"/>
                    </a:lnTo>
                    <a:lnTo>
                      <a:pt x="893" y="128"/>
                    </a:lnTo>
                    <a:lnTo>
                      <a:pt x="882" y="158"/>
                    </a:lnTo>
                    <a:lnTo>
                      <a:pt x="884" y="179"/>
                    </a:lnTo>
                    <a:lnTo>
                      <a:pt x="906" y="181"/>
                    </a:lnTo>
                    <a:lnTo>
                      <a:pt x="927" y="168"/>
                    </a:lnTo>
                    <a:lnTo>
                      <a:pt x="942" y="187"/>
                    </a:lnTo>
                    <a:lnTo>
                      <a:pt x="950" y="190"/>
                    </a:lnTo>
                    <a:lnTo>
                      <a:pt x="957" y="192"/>
                    </a:lnTo>
                    <a:lnTo>
                      <a:pt x="970" y="204"/>
                    </a:lnTo>
                    <a:lnTo>
                      <a:pt x="976" y="204"/>
                    </a:lnTo>
                    <a:lnTo>
                      <a:pt x="987" y="198"/>
                    </a:lnTo>
                    <a:lnTo>
                      <a:pt x="993" y="200"/>
                    </a:lnTo>
                    <a:lnTo>
                      <a:pt x="1027" y="219"/>
                    </a:lnTo>
                    <a:lnTo>
                      <a:pt x="1051" y="226"/>
                    </a:lnTo>
                    <a:lnTo>
                      <a:pt x="1065" y="241"/>
                    </a:lnTo>
                    <a:lnTo>
                      <a:pt x="1063" y="249"/>
                    </a:lnTo>
                    <a:lnTo>
                      <a:pt x="1055" y="256"/>
                    </a:lnTo>
                    <a:lnTo>
                      <a:pt x="1059" y="279"/>
                    </a:lnTo>
                    <a:lnTo>
                      <a:pt x="1055" y="285"/>
                    </a:lnTo>
                    <a:lnTo>
                      <a:pt x="1048" y="288"/>
                    </a:lnTo>
                    <a:lnTo>
                      <a:pt x="1048" y="292"/>
                    </a:lnTo>
                    <a:lnTo>
                      <a:pt x="1074" y="304"/>
                    </a:lnTo>
                    <a:lnTo>
                      <a:pt x="1084" y="324"/>
                    </a:lnTo>
                    <a:lnTo>
                      <a:pt x="1082" y="332"/>
                    </a:lnTo>
                    <a:lnTo>
                      <a:pt x="1078" y="337"/>
                    </a:lnTo>
                    <a:lnTo>
                      <a:pt x="1055" y="332"/>
                    </a:lnTo>
                    <a:lnTo>
                      <a:pt x="1053" y="341"/>
                    </a:lnTo>
                    <a:lnTo>
                      <a:pt x="1061" y="351"/>
                    </a:lnTo>
                    <a:lnTo>
                      <a:pt x="1065" y="349"/>
                    </a:lnTo>
                    <a:lnTo>
                      <a:pt x="1065" y="356"/>
                    </a:lnTo>
                    <a:lnTo>
                      <a:pt x="1053" y="362"/>
                    </a:lnTo>
                    <a:lnTo>
                      <a:pt x="1048" y="362"/>
                    </a:lnTo>
                    <a:lnTo>
                      <a:pt x="1046" y="366"/>
                    </a:lnTo>
                    <a:lnTo>
                      <a:pt x="1053" y="371"/>
                    </a:lnTo>
                    <a:lnTo>
                      <a:pt x="1070" y="373"/>
                    </a:lnTo>
                    <a:lnTo>
                      <a:pt x="1087" y="379"/>
                    </a:lnTo>
                    <a:lnTo>
                      <a:pt x="1093" y="388"/>
                    </a:lnTo>
                    <a:lnTo>
                      <a:pt x="1074" y="407"/>
                    </a:lnTo>
                    <a:lnTo>
                      <a:pt x="1065" y="407"/>
                    </a:lnTo>
                    <a:lnTo>
                      <a:pt x="1042" y="400"/>
                    </a:lnTo>
                    <a:lnTo>
                      <a:pt x="1042" y="407"/>
                    </a:lnTo>
                    <a:lnTo>
                      <a:pt x="1057" y="415"/>
                    </a:lnTo>
                    <a:lnTo>
                      <a:pt x="1070" y="428"/>
                    </a:lnTo>
                    <a:lnTo>
                      <a:pt x="1087" y="422"/>
                    </a:lnTo>
                    <a:lnTo>
                      <a:pt x="1104" y="409"/>
                    </a:lnTo>
                    <a:lnTo>
                      <a:pt x="1121" y="409"/>
                    </a:lnTo>
                    <a:lnTo>
                      <a:pt x="1144" y="409"/>
                    </a:lnTo>
                    <a:lnTo>
                      <a:pt x="1146" y="413"/>
                    </a:lnTo>
                    <a:lnTo>
                      <a:pt x="1163" y="466"/>
                    </a:lnTo>
                    <a:lnTo>
                      <a:pt x="1149" y="477"/>
                    </a:lnTo>
                    <a:lnTo>
                      <a:pt x="1146" y="477"/>
                    </a:lnTo>
                    <a:lnTo>
                      <a:pt x="1148" y="484"/>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75" name="Freeform 206"/>
              <p:cNvSpPr>
                <a:spLocks/>
              </p:cNvSpPr>
              <p:nvPr/>
            </p:nvSpPr>
            <p:spPr bwMode="auto">
              <a:xfrm>
                <a:off x="9869636" y="3683232"/>
                <a:ext cx="72827" cy="176644"/>
              </a:xfrm>
              <a:custGeom>
                <a:avLst/>
                <a:gdLst>
                  <a:gd name="T0" fmla="*/ 2147483647 w 79"/>
                  <a:gd name="T1" fmla="*/ 2147483647 h 193"/>
                  <a:gd name="T2" fmla="*/ 2147483647 w 79"/>
                  <a:gd name="T3" fmla="*/ 2147483647 h 193"/>
                  <a:gd name="T4" fmla="*/ 2147483647 w 79"/>
                  <a:gd name="T5" fmla="*/ 2147483647 h 193"/>
                  <a:gd name="T6" fmla="*/ 2147483647 w 79"/>
                  <a:gd name="T7" fmla="*/ 2147483647 h 193"/>
                  <a:gd name="T8" fmla="*/ 2147483647 w 79"/>
                  <a:gd name="T9" fmla="*/ 2147483647 h 193"/>
                  <a:gd name="T10" fmla="*/ 2147483647 w 79"/>
                  <a:gd name="T11" fmla="*/ 2147483647 h 193"/>
                  <a:gd name="T12" fmla="*/ 0 w 79"/>
                  <a:gd name="T13" fmla="*/ 2147483647 h 193"/>
                  <a:gd name="T14" fmla="*/ 2147483647 w 79"/>
                  <a:gd name="T15" fmla="*/ 2147483647 h 193"/>
                  <a:gd name="T16" fmla="*/ 2147483647 w 79"/>
                  <a:gd name="T17" fmla="*/ 2147483647 h 193"/>
                  <a:gd name="T18" fmla="*/ 2147483647 w 79"/>
                  <a:gd name="T19" fmla="*/ 2147483647 h 193"/>
                  <a:gd name="T20" fmla="*/ 2147483647 w 79"/>
                  <a:gd name="T21" fmla="*/ 2147483647 h 193"/>
                  <a:gd name="T22" fmla="*/ 2147483647 w 79"/>
                  <a:gd name="T23" fmla="*/ 2147483647 h 193"/>
                  <a:gd name="T24" fmla="*/ 2147483647 w 79"/>
                  <a:gd name="T25" fmla="*/ 2147483647 h 193"/>
                  <a:gd name="T26" fmla="*/ 2147483647 w 79"/>
                  <a:gd name="T27" fmla="*/ 2147483647 h 193"/>
                  <a:gd name="T28" fmla="*/ 2147483647 w 79"/>
                  <a:gd name="T29" fmla="*/ 2147483647 h 193"/>
                  <a:gd name="T30" fmla="*/ 2147483647 w 79"/>
                  <a:gd name="T31" fmla="*/ 2147483647 h 193"/>
                  <a:gd name="T32" fmla="*/ 2147483647 w 79"/>
                  <a:gd name="T33" fmla="*/ 2147483647 h 193"/>
                  <a:gd name="T34" fmla="*/ 2147483647 w 79"/>
                  <a:gd name="T35" fmla="*/ 2147483647 h 193"/>
                  <a:gd name="T36" fmla="*/ 2147483647 w 79"/>
                  <a:gd name="T37" fmla="*/ 0 h 193"/>
                  <a:gd name="T38" fmla="*/ 2147483647 w 79"/>
                  <a:gd name="T39" fmla="*/ 2147483647 h 193"/>
                  <a:gd name="T40" fmla="*/ 2147483647 w 79"/>
                  <a:gd name="T41" fmla="*/ 2147483647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9" h="193">
                    <a:moveTo>
                      <a:pt x="17" y="32"/>
                    </a:moveTo>
                    <a:lnTo>
                      <a:pt x="23" y="34"/>
                    </a:lnTo>
                    <a:lnTo>
                      <a:pt x="23" y="51"/>
                    </a:lnTo>
                    <a:lnTo>
                      <a:pt x="23" y="59"/>
                    </a:lnTo>
                    <a:lnTo>
                      <a:pt x="10" y="74"/>
                    </a:lnTo>
                    <a:lnTo>
                      <a:pt x="4" y="85"/>
                    </a:lnTo>
                    <a:lnTo>
                      <a:pt x="0" y="115"/>
                    </a:lnTo>
                    <a:lnTo>
                      <a:pt x="4" y="142"/>
                    </a:lnTo>
                    <a:lnTo>
                      <a:pt x="4" y="172"/>
                    </a:lnTo>
                    <a:lnTo>
                      <a:pt x="11" y="193"/>
                    </a:lnTo>
                    <a:lnTo>
                      <a:pt x="15" y="164"/>
                    </a:lnTo>
                    <a:lnTo>
                      <a:pt x="25" y="134"/>
                    </a:lnTo>
                    <a:lnTo>
                      <a:pt x="43" y="93"/>
                    </a:lnTo>
                    <a:lnTo>
                      <a:pt x="51" y="74"/>
                    </a:lnTo>
                    <a:lnTo>
                      <a:pt x="55" y="59"/>
                    </a:lnTo>
                    <a:lnTo>
                      <a:pt x="53" y="34"/>
                    </a:lnTo>
                    <a:lnTo>
                      <a:pt x="55" y="25"/>
                    </a:lnTo>
                    <a:lnTo>
                      <a:pt x="75" y="8"/>
                    </a:lnTo>
                    <a:lnTo>
                      <a:pt x="79" y="0"/>
                    </a:lnTo>
                    <a:lnTo>
                      <a:pt x="30" y="17"/>
                    </a:lnTo>
                    <a:lnTo>
                      <a:pt x="17" y="32"/>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76" name="Freeform 208"/>
              <p:cNvSpPr>
                <a:spLocks/>
              </p:cNvSpPr>
              <p:nvPr/>
            </p:nvSpPr>
            <p:spPr bwMode="auto">
              <a:xfrm>
                <a:off x="6091938" y="4152732"/>
                <a:ext cx="1213264" cy="626001"/>
              </a:xfrm>
              <a:custGeom>
                <a:avLst/>
                <a:gdLst>
                  <a:gd name="T0" fmla="*/ 2147483647 w 1317"/>
                  <a:gd name="T1" fmla="*/ 2147483647 h 681"/>
                  <a:gd name="T2" fmla="*/ 0 w 1317"/>
                  <a:gd name="T3" fmla="*/ 2147483647 h 681"/>
                  <a:gd name="T4" fmla="*/ 2147483647 w 1317"/>
                  <a:gd name="T5" fmla="*/ 2147483647 h 681"/>
                  <a:gd name="T6" fmla="*/ 2147483647 w 1317"/>
                  <a:gd name="T7" fmla="*/ 2147483647 h 681"/>
                  <a:gd name="T8" fmla="*/ 2147483647 w 1317"/>
                  <a:gd name="T9" fmla="*/ 2147483647 h 681"/>
                  <a:gd name="T10" fmla="*/ 2147483647 w 1317"/>
                  <a:gd name="T11" fmla="*/ 2147483647 h 681"/>
                  <a:gd name="T12" fmla="*/ 2147483647 w 1317"/>
                  <a:gd name="T13" fmla="*/ 2147483647 h 681"/>
                  <a:gd name="T14" fmla="*/ 2147483647 w 1317"/>
                  <a:gd name="T15" fmla="*/ 2147483647 h 681"/>
                  <a:gd name="T16" fmla="*/ 2147483647 w 1317"/>
                  <a:gd name="T17" fmla="*/ 2147483647 h 681"/>
                  <a:gd name="T18" fmla="*/ 2147483647 w 1317"/>
                  <a:gd name="T19" fmla="*/ 2147483647 h 681"/>
                  <a:gd name="T20" fmla="*/ 2147483647 w 1317"/>
                  <a:gd name="T21" fmla="*/ 2147483647 h 681"/>
                  <a:gd name="T22" fmla="*/ 2147483647 w 1317"/>
                  <a:gd name="T23" fmla="*/ 2147483647 h 681"/>
                  <a:gd name="T24" fmla="*/ 2147483647 w 1317"/>
                  <a:gd name="T25" fmla="*/ 2147483647 h 681"/>
                  <a:gd name="T26" fmla="*/ 2147483647 w 1317"/>
                  <a:gd name="T27" fmla="*/ 2147483647 h 681"/>
                  <a:gd name="T28" fmla="*/ 2147483647 w 1317"/>
                  <a:gd name="T29" fmla="*/ 2147483647 h 681"/>
                  <a:gd name="T30" fmla="*/ 2147483647 w 1317"/>
                  <a:gd name="T31" fmla="*/ 2147483647 h 681"/>
                  <a:gd name="T32" fmla="*/ 2147483647 w 1317"/>
                  <a:gd name="T33" fmla="*/ 2147483647 h 681"/>
                  <a:gd name="T34" fmla="*/ 2147483647 w 1317"/>
                  <a:gd name="T35" fmla="*/ 2147483647 h 681"/>
                  <a:gd name="T36" fmla="*/ 2147483647 w 1317"/>
                  <a:gd name="T37" fmla="*/ 2147483647 h 681"/>
                  <a:gd name="T38" fmla="*/ 2147483647 w 1317"/>
                  <a:gd name="T39" fmla="*/ 2147483647 h 681"/>
                  <a:gd name="T40" fmla="*/ 2147483647 w 1317"/>
                  <a:gd name="T41" fmla="*/ 2147483647 h 681"/>
                  <a:gd name="T42" fmla="*/ 2147483647 w 1317"/>
                  <a:gd name="T43" fmla="*/ 2147483647 h 681"/>
                  <a:gd name="T44" fmla="*/ 2147483647 w 1317"/>
                  <a:gd name="T45" fmla="*/ 2147483647 h 681"/>
                  <a:gd name="T46" fmla="*/ 2147483647 w 1317"/>
                  <a:gd name="T47" fmla="*/ 2147483647 h 681"/>
                  <a:gd name="T48" fmla="*/ 2147483647 w 1317"/>
                  <a:gd name="T49" fmla="*/ 2147483647 h 681"/>
                  <a:gd name="T50" fmla="*/ 2147483647 w 1317"/>
                  <a:gd name="T51" fmla="*/ 2147483647 h 681"/>
                  <a:gd name="T52" fmla="*/ 2147483647 w 1317"/>
                  <a:gd name="T53" fmla="*/ 2147483647 h 681"/>
                  <a:gd name="T54" fmla="*/ 2147483647 w 1317"/>
                  <a:gd name="T55" fmla="*/ 2147483647 h 681"/>
                  <a:gd name="T56" fmla="*/ 2147483647 w 1317"/>
                  <a:gd name="T57" fmla="*/ 2147483647 h 681"/>
                  <a:gd name="T58" fmla="*/ 2147483647 w 1317"/>
                  <a:gd name="T59" fmla="*/ 2147483647 h 681"/>
                  <a:gd name="T60" fmla="*/ 2147483647 w 1317"/>
                  <a:gd name="T61" fmla="*/ 2147483647 h 681"/>
                  <a:gd name="T62" fmla="*/ 2147483647 w 1317"/>
                  <a:gd name="T63" fmla="*/ 2147483647 h 681"/>
                  <a:gd name="T64" fmla="*/ 2147483647 w 1317"/>
                  <a:gd name="T65" fmla="*/ 2147483647 h 681"/>
                  <a:gd name="T66" fmla="*/ 2147483647 w 1317"/>
                  <a:gd name="T67" fmla="*/ 2147483647 h 681"/>
                  <a:gd name="T68" fmla="*/ 2147483647 w 1317"/>
                  <a:gd name="T69" fmla="*/ 2147483647 h 6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7" h="681">
                    <a:moveTo>
                      <a:pt x="1289" y="32"/>
                    </a:moveTo>
                    <a:lnTo>
                      <a:pt x="156" y="10"/>
                    </a:lnTo>
                    <a:lnTo>
                      <a:pt x="7" y="0"/>
                    </a:lnTo>
                    <a:lnTo>
                      <a:pt x="0" y="93"/>
                    </a:lnTo>
                    <a:lnTo>
                      <a:pt x="459" y="121"/>
                    </a:lnTo>
                    <a:lnTo>
                      <a:pt x="448" y="492"/>
                    </a:lnTo>
                    <a:lnTo>
                      <a:pt x="465" y="496"/>
                    </a:lnTo>
                    <a:lnTo>
                      <a:pt x="474" y="504"/>
                    </a:lnTo>
                    <a:lnTo>
                      <a:pt x="497" y="532"/>
                    </a:lnTo>
                    <a:lnTo>
                      <a:pt x="506" y="537"/>
                    </a:lnTo>
                    <a:lnTo>
                      <a:pt x="539" y="534"/>
                    </a:lnTo>
                    <a:lnTo>
                      <a:pt x="550" y="524"/>
                    </a:lnTo>
                    <a:lnTo>
                      <a:pt x="567" y="534"/>
                    </a:lnTo>
                    <a:lnTo>
                      <a:pt x="572" y="543"/>
                    </a:lnTo>
                    <a:lnTo>
                      <a:pt x="571" y="553"/>
                    </a:lnTo>
                    <a:lnTo>
                      <a:pt x="580" y="566"/>
                    </a:lnTo>
                    <a:lnTo>
                      <a:pt x="584" y="568"/>
                    </a:lnTo>
                    <a:lnTo>
                      <a:pt x="625" y="575"/>
                    </a:lnTo>
                    <a:lnTo>
                      <a:pt x="640" y="583"/>
                    </a:lnTo>
                    <a:lnTo>
                      <a:pt x="650" y="583"/>
                    </a:lnTo>
                    <a:lnTo>
                      <a:pt x="653" y="581"/>
                    </a:lnTo>
                    <a:lnTo>
                      <a:pt x="665" y="577"/>
                    </a:lnTo>
                    <a:lnTo>
                      <a:pt x="676" y="592"/>
                    </a:lnTo>
                    <a:lnTo>
                      <a:pt x="693" y="600"/>
                    </a:lnTo>
                    <a:lnTo>
                      <a:pt x="702" y="588"/>
                    </a:lnTo>
                    <a:lnTo>
                      <a:pt x="744" y="594"/>
                    </a:lnTo>
                    <a:lnTo>
                      <a:pt x="744" y="600"/>
                    </a:lnTo>
                    <a:lnTo>
                      <a:pt x="761" y="615"/>
                    </a:lnTo>
                    <a:lnTo>
                      <a:pt x="768" y="619"/>
                    </a:lnTo>
                    <a:lnTo>
                      <a:pt x="768" y="637"/>
                    </a:lnTo>
                    <a:lnTo>
                      <a:pt x="799" y="643"/>
                    </a:lnTo>
                    <a:lnTo>
                      <a:pt x="804" y="624"/>
                    </a:lnTo>
                    <a:lnTo>
                      <a:pt x="816" y="620"/>
                    </a:lnTo>
                    <a:lnTo>
                      <a:pt x="853" y="649"/>
                    </a:lnTo>
                    <a:lnTo>
                      <a:pt x="859" y="649"/>
                    </a:lnTo>
                    <a:lnTo>
                      <a:pt x="876" y="635"/>
                    </a:lnTo>
                    <a:lnTo>
                      <a:pt x="889" y="635"/>
                    </a:lnTo>
                    <a:lnTo>
                      <a:pt x="891" y="643"/>
                    </a:lnTo>
                    <a:lnTo>
                      <a:pt x="889" y="660"/>
                    </a:lnTo>
                    <a:lnTo>
                      <a:pt x="895" y="673"/>
                    </a:lnTo>
                    <a:lnTo>
                      <a:pt x="904" y="666"/>
                    </a:lnTo>
                    <a:lnTo>
                      <a:pt x="904" y="654"/>
                    </a:lnTo>
                    <a:lnTo>
                      <a:pt x="915" y="637"/>
                    </a:lnTo>
                    <a:lnTo>
                      <a:pt x="930" y="628"/>
                    </a:lnTo>
                    <a:lnTo>
                      <a:pt x="936" y="630"/>
                    </a:lnTo>
                    <a:lnTo>
                      <a:pt x="938" y="643"/>
                    </a:lnTo>
                    <a:lnTo>
                      <a:pt x="957" y="649"/>
                    </a:lnTo>
                    <a:lnTo>
                      <a:pt x="964" y="649"/>
                    </a:lnTo>
                    <a:lnTo>
                      <a:pt x="970" y="639"/>
                    </a:lnTo>
                    <a:lnTo>
                      <a:pt x="981" y="641"/>
                    </a:lnTo>
                    <a:lnTo>
                      <a:pt x="985" y="643"/>
                    </a:lnTo>
                    <a:lnTo>
                      <a:pt x="985" y="649"/>
                    </a:lnTo>
                    <a:lnTo>
                      <a:pt x="1000" y="656"/>
                    </a:lnTo>
                    <a:lnTo>
                      <a:pt x="1025" y="673"/>
                    </a:lnTo>
                    <a:lnTo>
                      <a:pt x="1049" y="652"/>
                    </a:lnTo>
                    <a:lnTo>
                      <a:pt x="1059" y="649"/>
                    </a:lnTo>
                    <a:lnTo>
                      <a:pt x="1093" y="645"/>
                    </a:lnTo>
                    <a:lnTo>
                      <a:pt x="1123" y="635"/>
                    </a:lnTo>
                    <a:lnTo>
                      <a:pt x="1132" y="634"/>
                    </a:lnTo>
                    <a:lnTo>
                      <a:pt x="1145" y="634"/>
                    </a:lnTo>
                    <a:lnTo>
                      <a:pt x="1181" y="637"/>
                    </a:lnTo>
                    <a:lnTo>
                      <a:pt x="1204" y="630"/>
                    </a:lnTo>
                    <a:lnTo>
                      <a:pt x="1207" y="626"/>
                    </a:lnTo>
                    <a:lnTo>
                      <a:pt x="1285" y="666"/>
                    </a:lnTo>
                    <a:lnTo>
                      <a:pt x="1298" y="671"/>
                    </a:lnTo>
                    <a:lnTo>
                      <a:pt x="1304" y="679"/>
                    </a:lnTo>
                    <a:lnTo>
                      <a:pt x="1311" y="681"/>
                    </a:lnTo>
                    <a:lnTo>
                      <a:pt x="1317" y="341"/>
                    </a:lnTo>
                    <a:lnTo>
                      <a:pt x="1289" y="130"/>
                    </a:lnTo>
                    <a:lnTo>
                      <a:pt x="1289" y="32"/>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77" name="Freeform 210"/>
              <p:cNvSpPr>
                <a:spLocks/>
              </p:cNvSpPr>
              <p:nvPr/>
            </p:nvSpPr>
            <p:spPr bwMode="auto">
              <a:xfrm>
                <a:off x="6084191" y="2005116"/>
                <a:ext cx="925055" cy="579516"/>
              </a:xfrm>
              <a:custGeom>
                <a:avLst/>
                <a:gdLst>
                  <a:gd name="T0" fmla="*/ 0 w 1004"/>
                  <a:gd name="T1" fmla="*/ 2147483647 h 627"/>
                  <a:gd name="T2" fmla="*/ 2147483647 w 1004"/>
                  <a:gd name="T3" fmla="*/ 0 h 627"/>
                  <a:gd name="T4" fmla="*/ 2147483647 w 1004"/>
                  <a:gd name="T5" fmla="*/ 2147483647 h 627"/>
                  <a:gd name="T6" fmla="*/ 2147483647 w 1004"/>
                  <a:gd name="T7" fmla="*/ 2147483647 h 627"/>
                  <a:gd name="T8" fmla="*/ 2147483647 w 1004"/>
                  <a:gd name="T9" fmla="*/ 2147483647 h 627"/>
                  <a:gd name="T10" fmla="*/ 2147483647 w 1004"/>
                  <a:gd name="T11" fmla="*/ 2147483647 h 627"/>
                  <a:gd name="T12" fmla="*/ 2147483647 w 1004"/>
                  <a:gd name="T13" fmla="*/ 2147483647 h 627"/>
                  <a:gd name="T14" fmla="*/ 2147483647 w 1004"/>
                  <a:gd name="T15" fmla="*/ 2147483647 h 627"/>
                  <a:gd name="T16" fmla="*/ 2147483647 w 1004"/>
                  <a:gd name="T17" fmla="*/ 2147483647 h 627"/>
                  <a:gd name="T18" fmla="*/ 2147483647 w 1004"/>
                  <a:gd name="T19" fmla="*/ 2147483647 h 627"/>
                  <a:gd name="T20" fmla="*/ 2147483647 w 1004"/>
                  <a:gd name="T21" fmla="*/ 2147483647 h 627"/>
                  <a:gd name="T22" fmla="*/ 2147483647 w 1004"/>
                  <a:gd name="T23" fmla="*/ 2147483647 h 627"/>
                  <a:gd name="T24" fmla="*/ 2147483647 w 1004"/>
                  <a:gd name="T25" fmla="*/ 2147483647 h 627"/>
                  <a:gd name="T26" fmla="*/ 2147483647 w 1004"/>
                  <a:gd name="T27" fmla="*/ 2147483647 h 627"/>
                  <a:gd name="T28" fmla="*/ 2147483647 w 1004"/>
                  <a:gd name="T29" fmla="*/ 2147483647 h 627"/>
                  <a:gd name="T30" fmla="*/ 2147483647 w 1004"/>
                  <a:gd name="T31" fmla="*/ 2147483647 h 627"/>
                  <a:gd name="T32" fmla="*/ 2147483647 w 1004"/>
                  <a:gd name="T33" fmla="*/ 2147483647 h 627"/>
                  <a:gd name="T34" fmla="*/ 2147483647 w 1004"/>
                  <a:gd name="T35" fmla="*/ 2147483647 h 627"/>
                  <a:gd name="T36" fmla="*/ 2147483647 w 1004"/>
                  <a:gd name="T37" fmla="*/ 2147483647 h 627"/>
                  <a:gd name="T38" fmla="*/ 2147483647 w 1004"/>
                  <a:gd name="T39" fmla="*/ 2147483647 h 627"/>
                  <a:gd name="T40" fmla="*/ 0 w 1004"/>
                  <a:gd name="T41" fmla="*/ 2147483647 h 6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4" h="627">
                    <a:moveTo>
                      <a:pt x="0" y="582"/>
                    </a:moveTo>
                    <a:lnTo>
                      <a:pt x="49" y="0"/>
                    </a:lnTo>
                    <a:lnTo>
                      <a:pt x="309" y="16"/>
                    </a:lnTo>
                    <a:lnTo>
                      <a:pt x="492" y="32"/>
                    </a:lnTo>
                    <a:lnTo>
                      <a:pt x="925" y="43"/>
                    </a:lnTo>
                    <a:lnTo>
                      <a:pt x="927" y="58"/>
                    </a:lnTo>
                    <a:lnTo>
                      <a:pt x="940" y="103"/>
                    </a:lnTo>
                    <a:lnTo>
                      <a:pt x="935" y="116"/>
                    </a:lnTo>
                    <a:lnTo>
                      <a:pt x="931" y="148"/>
                    </a:lnTo>
                    <a:lnTo>
                      <a:pt x="933" y="203"/>
                    </a:lnTo>
                    <a:lnTo>
                      <a:pt x="944" y="265"/>
                    </a:lnTo>
                    <a:lnTo>
                      <a:pt x="961" y="282"/>
                    </a:lnTo>
                    <a:lnTo>
                      <a:pt x="972" y="339"/>
                    </a:lnTo>
                    <a:lnTo>
                      <a:pt x="974" y="435"/>
                    </a:lnTo>
                    <a:lnTo>
                      <a:pt x="980" y="454"/>
                    </a:lnTo>
                    <a:lnTo>
                      <a:pt x="980" y="490"/>
                    </a:lnTo>
                    <a:lnTo>
                      <a:pt x="982" y="505"/>
                    </a:lnTo>
                    <a:lnTo>
                      <a:pt x="1004" y="573"/>
                    </a:lnTo>
                    <a:lnTo>
                      <a:pt x="1003" y="597"/>
                    </a:lnTo>
                    <a:lnTo>
                      <a:pt x="1003" y="627"/>
                    </a:lnTo>
                    <a:lnTo>
                      <a:pt x="0" y="582"/>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78" name="Freeform 212"/>
              <p:cNvSpPr>
                <a:spLocks/>
              </p:cNvSpPr>
              <p:nvPr/>
            </p:nvSpPr>
            <p:spPr bwMode="auto">
              <a:xfrm>
                <a:off x="6899232" y="5725482"/>
                <a:ext cx="94519" cy="97618"/>
              </a:xfrm>
              <a:custGeom>
                <a:avLst/>
                <a:gdLst>
                  <a:gd name="T0" fmla="*/ 2147483647 w 102"/>
                  <a:gd name="T1" fmla="*/ 2147483647 h 107"/>
                  <a:gd name="T2" fmla="*/ 2147483647 w 102"/>
                  <a:gd name="T3" fmla="*/ 0 h 107"/>
                  <a:gd name="T4" fmla="*/ 2147483647 w 102"/>
                  <a:gd name="T5" fmla="*/ 2147483647 h 107"/>
                  <a:gd name="T6" fmla="*/ 0 w 102"/>
                  <a:gd name="T7" fmla="*/ 2147483647 h 107"/>
                  <a:gd name="T8" fmla="*/ 2147483647 w 102"/>
                  <a:gd name="T9" fmla="*/ 2147483647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7">
                    <a:moveTo>
                      <a:pt x="26" y="60"/>
                    </a:moveTo>
                    <a:lnTo>
                      <a:pt x="102" y="0"/>
                    </a:lnTo>
                    <a:lnTo>
                      <a:pt x="13" y="107"/>
                    </a:lnTo>
                    <a:lnTo>
                      <a:pt x="0" y="102"/>
                    </a:lnTo>
                    <a:lnTo>
                      <a:pt x="26" y="60"/>
                    </a:lnTo>
                    <a:close/>
                  </a:path>
                </a:pathLst>
              </a:custGeom>
              <a:solidFill>
                <a:schemeClr val="bg1">
                  <a:lumMod val="75000"/>
                </a:schemeClr>
              </a:solidFill>
              <a:ln w="3175" cmpd="sng">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79" name="Freeform 213"/>
              <p:cNvSpPr>
                <a:spLocks/>
              </p:cNvSpPr>
              <p:nvPr/>
            </p:nvSpPr>
            <p:spPr bwMode="auto">
              <a:xfrm>
                <a:off x="6899232" y="5725482"/>
                <a:ext cx="94519" cy="97618"/>
              </a:xfrm>
              <a:custGeom>
                <a:avLst/>
                <a:gdLst>
                  <a:gd name="T0" fmla="*/ 2147483647 w 102"/>
                  <a:gd name="T1" fmla="*/ 2147483647 h 107"/>
                  <a:gd name="T2" fmla="*/ 2147483647 w 102"/>
                  <a:gd name="T3" fmla="*/ 0 h 107"/>
                  <a:gd name="T4" fmla="*/ 2147483647 w 102"/>
                  <a:gd name="T5" fmla="*/ 2147483647 h 107"/>
                  <a:gd name="T6" fmla="*/ 0 w 102"/>
                  <a:gd name="T7" fmla="*/ 2147483647 h 107"/>
                  <a:gd name="T8" fmla="*/ 2147483647 w 102"/>
                  <a:gd name="T9" fmla="*/ 2147483647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7">
                    <a:moveTo>
                      <a:pt x="26" y="60"/>
                    </a:moveTo>
                    <a:lnTo>
                      <a:pt x="102" y="0"/>
                    </a:lnTo>
                    <a:lnTo>
                      <a:pt x="13" y="107"/>
                    </a:lnTo>
                    <a:lnTo>
                      <a:pt x="0" y="102"/>
                    </a:lnTo>
                    <a:lnTo>
                      <a:pt x="26" y="60"/>
                    </a:lnTo>
                  </a:path>
                </a:pathLst>
              </a:custGeom>
              <a:solidFill>
                <a:schemeClr val="bg1">
                  <a:lumMod val="75000"/>
                </a:schemeClr>
              </a:solidFill>
              <a:ln w="3175"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00"/>
              </a:p>
            </p:txBody>
          </p:sp>
          <p:sp>
            <p:nvSpPr>
              <p:cNvPr id="380" name="Freeform 214"/>
              <p:cNvSpPr>
                <a:spLocks/>
              </p:cNvSpPr>
              <p:nvPr/>
            </p:nvSpPr>
            <p:spPr bwMode="auto">
              <a:xfrm>
                <a:off x="9195601" y="2414186"/>
                <a:ext cx="847580" cy="732917"/>
              </a:xfrm>
              <a:custGeom>
                <a:avLst/>
                <a:gdLst>
                  <a:gd name="T0" fmla="*/ 2147483647 w 920"/>
                  <a:gd name="T1" fmla="*/ 2147483647 h 794"/>
                  <a:gd name="T2" fmla="*/ 2147483647 w 920"/>
                  <a:gd name="T3" fmla="*/ 2147483647 h 794"/>
                  <a:gd name="T4" fmla="*/ 2147483647 w 920"/>
                  <a:gd name="T5" fmla="*/ 2147483647 h 794"/>
                  <a:gd name="T6" fmla="*/ 2147483647 w 920"/>
                  <a:gd name="T7" fmla="*/ 2147483647 h 794"/>
                  <a:gd name="T8" fmla="*/ 2147483647 w 920"/>
                  <a:gd name="T9" fmla="*/ 2147483647 h 794"/>
                  <a:gd name="T10" fmla="*/ 2147483647 w 920"/>
                  <a:gd name="T11" fmla="*/ 2147483647 h 794"/>
                  <a:gd name="T12" fmla="*/ 2147483647 w 920"/>
                  <a:gd name="T13" fmla="*/ 2147483647 h 794"/>
                  <a:gd name="T14" fmla="*/ 2147483647 w 920"/>
                  <a:gd name="T15" fmla="*/ 2147483647 h 794"/>
                  <a:gd name="T16" fmla="*/ 2147483647 w 920"/>
                  <a:gd name="T17" fmla="*/ 2147483647 h 794"/>
                  <a:gd name="T18" fmla="*/ 2147483647 w 920"/>
                  <a:gd name="T19" fmla="*/ 2147483647 h 794"/>
                  <a:gd name="T20" fmla="*/ 2147483647 w 920"/>
                  <a:gd name="T21" fmla="*/ 2147483647 h 794"/>
                  <a:gd name="T22" fmla="*/ 2147483647 w 920"/>
                  <a:gd name="T23" fmla="*/ 2147483647 h 794"/>
                  <a:gd name="T24" fmla="*/ 2147483647 w 920"/>
                  <a:gd name="T25" fmla="*/ 2147483647 h 794"/>
                  <a:gd name="T26" fmla="*/ 2147483647 w 920"/>
                  <a:gd name="T27" fmla="*/ 2147483647 h 794"/>
                  <a:gd name="T28" fmla="*/ 2147483647 w 920"/>
                  <a:gd name="T29" fmla="*/ 2147483647 h 794"/>
                  <a:gd name="T30" fmla="*/ 2147483647 w 920"/>
                  <a:gd name="T31" fmla="*/ 2147483647 h 794"/>
                  <a:gd name="T32" fmla="*/ 2147483647 w 920"/>
                  <a:gd name="T33" fmla="*/ 2147483647 h 794"/>
                  <a:gd name="T34" fmla="*/ 2147483647 w 920"/>
                  <a:gd name="T35" fmla="*/ 2147483647 h 794"/>
                  <a:gd name="T36" fmla="*/ 2147483647 w 920"/>
                  <a:gd name="T37" fmla="*/ 2147483647 h 794"/>
                  <a:gd name="T38" fmla="*/ 2147483647 w 920"/>
                  <a:gd name="T39" fmla="*/ 2147483647 h 794"/>
                  <a:gd name="T40" fmla="*/ 2147483647 w 920"/>
                  <a:gd name="T41" fmla="*/ 2147483647 h 794"/>
                  <a:gd name="T42" fmla="*/ 2147483647 w 920"/>
                  <a:gd name="T43" fmla="*/ 2147483647 h 794"/>
                  <a:gd name="T44" fmla="*/ 2147483647 w 920"/>
                  <a:gd name="T45" fmla="*/ 2147483647 h 794"/>
                  <a:gd name="T46" fmla="*/ 2147483647 w 920"/>
                  <a:gd name="T47" fmla="*/ 2147483647 h 794"/>
                  <a:gd name="T48" fmla="*/ 2147483647 w 920"/>
                  <a:gd name="T49" fmla="*/ 2147483647 h 794"/>
                  <a:gd name="T50" fmla="*/ 2147483647 w 920"/>
                  <a:gd name="T51" fmla="*/ 2147483647 h 794"/>
                  <a:gd name="T52" fmla="*/ 2147483647 w 920"/>
                  <a:gd name="T53" fmla="*/ 2147483647 h 794"/>
                  <a:gd name="T54" fmla="*/ 2147483647 w 920"/>
                  <a:gd name="T55" fmla="*/ 2147483647 h 794"/>
                  <a:gd name="T56" fmla="*/ 2147483647 w 920"/>
                  <a:gd name="T57" fmla="*/ 2147483647 h 794"/>
                  <a:gd name="T58" fmla="*/ 2147483647 w 920"/>
                  <a:gd name="T59" fmla="*/ 2147483647 h 794"/>
                  <a:gd name="T60" fmla="*/ 2147483647 w 920"/>
                  <a:gd name="T61" fmla="*/ 2147483647 h 794"/>
                  <a:gd name="T62" fmla="*/ 2147483647 w 920"/>
                  <a:gd name="T63" fmla="*/ 2147483647 h 794"/>
                  <a:gd name="T64" fmla="*/ 2147483647 w 920"/>
                  <a:gd name="T65" fmla="*/ 2147483647 h 794"/>
                  <a:gd name="T66" fmla="*/ 2147483647 w 920"/>
                  <a:gd name="T67" fmla="*/ 2147483647 h 794"/>
                  <a:gd name="T68" fmla="*/ 0 w 920"/>
                  <a:gd name="T69" fmla="*/ 2147483647 h 794"/>
                  <a:gd name="T70" fmla="*/ 2147483647 w 920"/>
                  <a:gd name="T71" fmla="*/ 2147483647 h 794"/>
                  <a:gd name="T72" fmla="*/ 2147483647 w 920"/>
                  <a:gd name="T73" fmla="*/ 2147483647 h 794"/>
                  <a:gd name="T74" fmla="*/ 2147483647 w 920"/>
                  <a:gd name="T75" fmla="*/ 2147483647 h 794"/>
                  <a:gd name="T76" fmla="*/ 2147483647 w 920"/>
                  <a:gd name="T77" fmla="*/ 2147483647 h 794"/>
                  <a:gd name="T78" fmla="*/ 2147483647 w 920"/>
                  <a:gd name="T79" fmla="*/ 2147483647 h 794"/>
                  <a:gd name="T80" fmla="*/ 2147483647 w 920"/>
                  <a:gd name="T81" fmla="*/ 2147483647 h 794"/>
                  <a:gd name="T82" fmla="*/ 2147483647 w 920"/>
                  <a:gd name="T83" fmla="*/ 2147483647 h 794"/>
                  <a:gd name="T84" fmla="*/ 2147483647 w 920"/>
                  <a:gd name="T85" fmla="*/ 2147483647 h 7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0" h="794">
                    <a:moveTo>
                      <a:pt x="889" y="790"/>
                    </a:moveTo>
                    <a:lnTo>
                      <a:pt x="897" y="771"/>
                    </a:lnTo>
                    <a:lnTo>
                      <a:pt x="910" y="762"/>
                    </a:lnTo>
                    <a:lnTo>
                      <a:pt x="895" y="747"/>
                    </a:lnTo>
                    <a:lnTo>
                      <a:pt x="918" y="722"/>
                    </a:lnTo>
                    <a:lnTo>
                      <a:pt x="920" y="711"/>
                    </a:lnTo>
                    <a:lnTo>
                      <a:pt x="908" y="700"/>
                    </a:lnTo>
                    <a:lnTo>
                      <a:pt x="889" y="558"/>
                    </a:lnTo>
                    <a:lnTo>
                      <a:pt x="884" y="553"/>
                    </a:lnTo>
                    <a:lnTo>
                      <a:pt x="886" y="421"/>
                    </a:lnTo>
                    <a:lnTo>
                      <a:pt x="871" y="389"/>
                    </a:lnTo>
                    <a:lnTo>
                      <a:pt x="859" y="357"/>
                    </a:lnTo>
                    <a:lnTo>
                      <a:pt x="859" y="330"/>
                    </a:lnTo>
                    <a:lnTo>
                      <a:pt x="852" y="283"/>
                    </a:lnTo>
                    <a:lnTo>
                      <a:pt x="837" y="259"/>
                    </a:lnTo>
                    <a:lnTo>
                      <a:pt x="827" y="259"/>
                    </a:lnTo>
                    <a:lnTo>
                      <a:pt x="829" y="266"/>
                    </a:lnTo>
                    <a:lnTo>
                      <a:pt x="825" y="266"/>
                    </a:lnTo>
                    <a:lnTo>
                      <a:pt x="822" y="259"/>
                    </a:lnTo>
                    <a:lnTo>
                      <a:pt x="823" y="234"/>
                    </a:lnTo>
                    <a:lnTo>
                      <a:pt x="799" y="179"/>
                    </a:lnTo>
                    <a:lnTo>
                      <a:pt x="799" y="159"/>
                    </a:lnTo>
                    <a:lnTo>
                      <a:pt x="806" y="138"/>
                    </a:lnTo>
                    <a:lnTo>
                      <a:pt x="799" y="98"/>
                    </a:lnTo>
                    <a:lnTo>
                      <a:pt x="778" y="42"/>
                    </a:lnTo>
                    <a:lnTo>
                      <a:pt x="776" y="36"/>
                    </a:lnTo>
                    <a:lnTo>
                      <a:pt x="769" y="27"/>
                    </a:lnTo>
                    <a:lnTo>
                      <a:pt x="774" y="17"/>
                    </a:lnTo>
                    <a:lnTo>
                      <a:pt x="763" y="0"/>
                    </a:lnTo>
                    <a:lnTo>
                      <a:pt x="582" y="46"/>
                    </a:lnTo>
                    <a:lnTo>
                      <a:pt x="580" y="40"/>
                    </a:lnTo>
                    <a:lnTo>
                      <a:pt x="573" y="42"/>
                    </a:lnTo>
                    <a:lnTo>
                      <a:pt x="558" y="49"/>
                    </a:lnTo>
                    <a:lnTo>
                      <a:pt x="514" y="95"/>
                    </a:lnTo>
                    <a:lnTo>
                      <a:pt x="471" y="155"/>
                    </a:lnTo>
                    <a:lnTo>
                      <a:pt x="463" y="166"/>
                    </a:lnTo>
                    <a:lnTo>
                      <a:pt x="467" y="176"/>
                    </a:lnTo>
                    <a:lnTo>
                      <a:pt x="460" y="198"/>
                    </a:lnTo>
                    <a:lnTo>
                      <a:pt x="452" y="208"/>
                    </a:lnTo>
                    <a:lnTo>
                      <a:pt x="407" y="253"/>
                    </a:lnTo>
                    <a:lnTo>
                      <a:pt x="401" y="262"/>
                    </a:lnTo>
                    <a:lnTo>
                      <a:pt x="407" y="281"/>
                    </a:lnTo>
                    <a:lnTo>
                      <a:pt x="413" y="283"/>
                    </a:lnTo>
                    <a:lnTo>
                      <a:pt x="424" y="281"/>
                    </a:lnTo>
                    <a:lnTo>
                      <a:pt x="433" y="289"/>
                    </a:lnTo>
                    <a:lnTo>
                      <a:pt x="435" y="296"/>
                    </a:lnTo>
                    <a:lnTo>
                      <a:pt x="426" y="308"/>
                    </a:lnTo>
                    <a:lnTo>
                      <a:pt x="430" y="323"/>
                    </a:lnTo>
                    <a:lnTo>
                      <a:pt x="441" y="340"/>
                    </a:lnTo>
                    <a:lnTo>
                      <a:pt x="437" y="366"/>
                    </a:lnTo>
                    <a:lnTo>
                      <a:pt x="409" y="379"/>
                    </a:lnTo>
                    <a:lnTo>
                      <a:pt x="367" y="424"/>
                    </a:lnTo>
                    <a:lnTo>
                      <a:pt x="335" y="434"/>
                    </a:lnTo>
                    <a:lnTo>
                      <a:pt x="264" y="455"/>
                    </a:lnTo>
                    <a:lnTo>
                      <a:pt x="239" y="447"/>
                    </a:lnTo>
                    <a:lnTo>
                      <a:pt x="217" y="441"/>
                    </a:lnTo>
                    <a:lnTo>
                      <a:pt x="179" y="447"/>
                    </a:lnTo>
                    <a:lnTo>
                      <a:pt x="139" y="455"/>
                    </a:lnTo>
                    <a:lnTo>
                      <a:pt x="98" y="470"/>
                    </a:lnTo>
                    <a:lnTo>
                      <a:pt x="77" y="485"/>
                    </a:lnTo>
                    <a:lnTo>
                      <a:pt x="70" y="507"/>
                    </a:lnTo>
                    <a:lnTo>
                      <a:pt x="70" y="522"/>
                    </a:lnTo>
                    <a:lnTo>
                      <a:pt x="98" y="555"/>
                    </a:lnTo>
                    <a:lnTo>
                      <a:pt x="104" y="560"/>
                    </a:lnTo>
                    <a:lnTo>
                      <a:pt x="105" y="575"/>
                    </a:lnTo>
                    <a:lnTo>
                      <a:pt x="102" y="587"/>
                    </a:lnTo>
                    <a:lnTo>
                      <a:pt x="90" y="594"/>
                    </a:lnTo>
                    <a:lnTo>
                      <a:pt x="81" y="621"/>
                    </a:lnTo>
                    <a:lnTo>
                      <a:pt x="23" y="681"/>
                    </a:lnTo>
                    <a:lnTo>
                      <a:pt x="0" y="698"/>
                    </a:lnTo>
                    <a:lnTo>
                      <a:pt x="9" y="749"/>
                    </a:lnTo>
                    <a:lnTo>
                      <a:pt x="627" y="624"/>
                    </a:lnTo>
                    <a:lnTo>
                      <a:pt x="639" y="632"/>
                    </a:lnTo>
                    <a:lnTo>
                      <a:pt x="643" y="643"/>
                    </a:lnTo>
                    <a:lnTo>
                      <a:pt x="648" y="647"/>
                    </a:lnTo>
                    <a:lnTo>
                      <a:pt x="652" y="645"/>
                    </a:lnTo>
                    <a:lnTo>
                      <a:pt x="658" y="651"/>
                    </a:lnTo>
                    <a:lnTo>
                      <a:pt x="667" y="654"/>
                    </a:lnTo>
                    <a:lnTo>
                      <a:pt x="686" y="690"/>
                    </a:lnTo>
                    <a:lnTo>
                      <a:pt x="692" y="703"/>
                    </a:lnTo>
                    <a:lnTo>
                      <a:pt x="697" y="711"/>
                    </a:lnTo>
                    <a:lnTo>
                      <a:pt x="699" y="715"/>
                    </a:lnTo>
                    <a:lnTo>
                      <a:pt x="735" y="719"/>
                    </a:lnTo>
                    <a:lnTo>
                      <a:pt x="746" y="728"/>
                    </a:lnTo>
                    <a:lnTo>
                      <a:pt x="872" y="771"/>
                    </a:lnTo>
                    <a:lnTo>
                      <a:pt x="882" y="794"/>
                    </a:lnTo>
                    <a:lnTo>
                      <a:pt x="889" y="790"/>
                    </a:lnTo>
                    <a:close/>
                  </a:path>
                </a:pathLst>
              </a:custGeom>
              <a:solidFill>
                <a:schemeClr val="accent6">
                  <a:lumMod val="50000"/>
                </a:schemeClr>
              </a:solidFill>
              <a:ln w="317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2044">
                <a:off x="10009082" y="3031658"/>
                <a:ext cx="274320" cy="159283"/>
              </a:xfrm>
              <a:prstGeom prst="rect">
                <a:avLst/>
              </a:prstGeom>
            </p:spPr>
          </p:pic>
        </p:grpSp>
      </p:grpSp>
    </p:spTree>
    <p:extLst>
      <p:ext uri="{BB962C8B-B14F-4D97-AF65-F5344CB8AC3E}">
        <p14:creationId xmlns:p14="http://schemas.microsoft.com/office/powerpoint/2010/main" val="141893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Examples of Legal Frameworks</a:t>
            </a:r>
          </a:p>
        </p:txBody>
      </p:sp>
      <p:sp>
        <p:nvSpPr>
          <p:cNvPr id="2" name="Rectangle 1"/>
          <p:cNvSpPr/>
          <p:nvPr/>
        </p:nvSpPr>
        <p:spPr>
          <a:xfrm>
            <a:off x="493223" y="1479670"/>
            <a:ext cx="3598925" cy="14791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Bias and Discrimination</a:t>
            </a:r>
          </a:p>
        </p:txBody>
      </p:sp>
      <p:sp>
        <p:nvSpPr>
          <p:cNvPr id="19" name="Rectangle 18"/>
          <p:cNvSpPr/>
          <p:nvPr/>
        </p:nvSpPr>
        <p:spPr>
          <a:xfrm>
            <a:off x="4246661" y="1479670"/>
            <a:ext cx="3598925" cy="1479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Safety</a:t>
            </a:r>
          </a:p>
        </p:txBody>
      </p:sp>
      <p:sp>
        <p:nvSpPr>
          <p:cNvPr id="20" name="Rectangle 19"/>
          <p:cNvSpPr/>
          <p:nvPr/>
        </p:nvSpPr>
        <p:spPr>
          <a:xfrm>
            <a:off x="8000099" y="1479670"/>
            <a:ext cx="3598925" cy="14791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Consumer Rights and Transparency</a:t>
            </a:r>
          </a:p>
        </p:txBody>
      </p:sp>
      <p:sp>
        <p:nvSpPr>
          <p:cNvPr id="22" name="Rectangle 21"/>
          <p:cNvSpPr/>
          <p:nvPr/>
        </p:nvSpPr>
        <p:spPr>
          <a:xfrm>
            <a:off x="493223" y="3076246"/>
            <a:ext cx="3598925" cy="14791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CSAM</a:t>
            </a:r>
          </a:p>
        </p:txBody>
      </p:sp>
      <p:sp>
        <p:nvSpPr>
          <p:cNvPr id="23" name="Rectangle 22"/>
          <p:cNvSpPr/>
          <p:nvPr/>
        </p:nvSpPr>
        <p:spPr>
          <a:xfrm>
            <a:off x="4246661" y="3076246"/>
            <a:ext cx="3598925" cy="14791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Deepfakes and Misinformation</a:t>
            </a:r>
          </a:p>
        </p:txBody>
      </p:sp>
      <p:sp>
        <p:nvSpPr>
          <p:cNvPr id="24" name="Rectangle 23"/>
          <p:cNvSpPr/>
          <p:nvPr/>
        </p:nvSpPr>
        <p:spPr>
          <a:xfrm>
            <a:off x="8000099" y="3076246"/>
            <a:ext cx="3598925" cy="14791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Employment</a:t>
            </a:r>
          </a:p>
        </p:txBody>
      </p:sp>
      <p:sp>
        <p:nvSpPr>
          <p:cNvPr id="12" name="Rectangle 11"/>
          <p:cNvSpPr/>
          <p:nvPr/>
        </p:nvSpPr>
        <p:spPr>
          <a:xfrm>
            <a:off x="493223" y="4672822"/>
            <a:ext cx="3598925" cy="14791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Specific Technologies (e.g., LLMs, Generative AI, Foundation Models, Biometrics)</a:t>
            </a:r>
          </a:p>
        </p:txBody>
      </p:sp>
      <p:sp>
        <p:nvSpPr>
          <p:cNvPr id="13" name="Rectangle 12"/>
          <p:cNvSpPr/>
          <p:nvPr/>
        </p:nvSpPr>
        <p:spPr>
          <a:xfrm>
            <a:off x="4246661" y="4672822"/>
            <a:ext cx="3598925" cy="14791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Regulated Industries (e.g., Education, Elections, Health, Housing, Insurance)</a:t>
            </a:r>
          </a:p>
        </p:txBody>
      </p:sp>
      <p:sp>
        <p:nvSpPr>
          <p:cNvPr id="14" name="Rectangle 13"/>
          <p:cNvSpPr/>
          <p:nvPr/>
        </p:nvSpPr>
        <p:spPr>
          <a:xfrm>
            <a:off x="8000099" y="4672822"/>
            <a:ext cx="3598925" cy="1479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Vendor Management and Procurement</a:t>
            </a:r>
          </a:p>
        </p:txBody>
      </p:sp>
    </p:spTree>
    <p:extLst>
      <p:ext uri="{BB962C8B-B14F-4D97-AF65-F5344CB8AC3E}">
        <p14:creationId xmlns:p14="http://schemas.microsoft.com/office/powerpoint/2010/main" val="88551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 AI Act</a:t>
            </a:r>
          </a:p>
        </p:txBody>
      </p:sp>
      <p:grpSp>
        <p:nvGrpSpPr>
          <p:cNvPr id="7" name="Group 6"/>
          <p:cNvGrpSpPr/>
          <p:nvPr/>
        </p:nvGrpSpPr>
        <p:grpSpPr>
          <a:xfrm>
            <a:off x="687805" y="1512937"/>
            <a:ext cx="10816390" cy="2113132"/>
            <a:chOff x="685799" y="1390381"/>
            <a:chExt cx="10816390" cy="1271167"/>
          </a:xfrm>
        </p:grpSpPr>
        <p:sp>
          <p:nvSpPr>
            <p:cNvPr id="15" name="Rectangle 14"/>
            <p:cNvSpPr/>
            <p:nvPr/>
          </p:nvSpPr>
          <p:spPr>
            <a:xfrm>
              <a:off x="3305172" y="1390382"/>
              <a:ext cx="8197017" cy="1271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pPr marL="514350" lvl="0" indent="-285750">
                <a:buClr>
                  <a:srgbClr val="A0A0A0"/>
                </a:buClr>
                <a:buSzPct val="70000"/>
                <a:buFont typeface="Wingdings 2" panose="05020102010507070707" pitchFamily="18" charset="2"/>
                <a:buChar char="¾"/>
              </a:pPr>
              <a:r>
                <a:rPr lang="en-US" sz="1700" dirty="0">
                  <a:solidFill>
                    <a:srgbClr val="000000"/>
                  </a:solidFill>
                  <a:latin typeface="Arial" panose="020B0604020202020204" pitchFamily="34" charset="0"/>
                </a:rPr>
                <a:t>A machine-based system that infers from inputs how to generate outputs that can influence physical or virtual environments</a:t>
              </a:r>
            </a:p>
          </p:txBody>
        </p:sp>
        <p:sp>
          <p:nvSpPr>
            <p:cNvPr id="6" name="Pentagon 5"/>
            <p:cNvSpPr/>
            <p:nvPr/>
          </p:nvSpPr>
          <p:spPr>
            <a:xfrm>
              <a:off x="685799" y="1390381"/>
              <a:ext cx="2619374" cy="1271167"/>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Fewer requirements for AI Systems</a:t>
              </a:r>
            </a:p>
          </p:txBody>
        </p:sp>
      </p:grpSp>
      <p:grpSp>
        <p:nvGrpSpPr>
          <p:cNvPr id="8" name="Group 7"/>
          <p:cNvGrpSpPr/>
          <p:nvPr/>
        </p:nvGrpSpPr>
        <p:grpSpPr>
          <a:xfrm>
            <a:off x="689810" y="4026401"/>
            <a:ext cx="10812379" cy="2191020"/>
            <a:chOff x="685799" y="3058584"/>
            <a:chExt cx="10812379" cy="1271167"/>
          </a:xfrm>
        </p:grpSpPr>
        <p:sp>
          <p:nvSpPr>
            <p:cNvPr id="20" name="Rectangle 19"/>
            <p:cNvSpPr/>
            <p:nvPr/>
          </p:nvSpPr>
          <p:spPr>
            <a:xfrm>
              <a:off x="3301161" y="3058585"/>
              <a:ext cx="8197017" cy="1271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pPr marL="514350" indent="-285750">
                <a:buClr>
                  <a:srgbClr val="A0A0A0"/>
                </a:buClr>
                <a:buSzPct val="70000"/>
                <a:buFont typeface="Wingdings 2" panose="05020102010507070707" pitchFamily="18" charset="2"/>
                <a:buChar char="¾"/>
              </a:pPr>
              <a:r>
                <a:rPr lang="en-US" sz="1700" dirty="0">
                  <a:solidFill>
                    <a:schemeClr val="tx1"/>
                  </a:solidFill>
                  <a:latin typeface="Arial" panose="020B0604020202020204" pitchFamily="34" charset="0"/>
                </a:rPr>
                <a:t>An AI System that makes or is a substantial factor in making a decision that has a material legal or similarly significant effect on the provision or denial to a consumer, or the cost or terms of: education, employment, financial or lending service, essential government service, healthcare, housing, </a:t>
              </a:r>
              <a:r>
                <a:rPr lang="en-US" sz="1700" b="1" dirty="0">
                  <a:solidFill>
                    <a:srgbClr val="FF0000"/>
                  </a:solidFill>
                  <a:latin typeface="Arial" panose="020B0604020202020204" pitchFamily="34" charset="0"/>
                </a:rPr>
                <a:t>insurance</a:t>
              </a:r>
              <a:r>
                <a:rPr lang="en-US" sz="1700" dirty="0">
                  <a:solidFill>
                    <a:schemeClr val="tx1"/>
                  </a:solidFill>
                  <a:latin typeface="Arial" panose="020B0604020202020204" pitchFamily="34" charset="0"/>
                </a:rPr>
                <a:t>, or legal services.</a:t>
              </a:r>
            </a:p>
          </p:txBody>
        </p:sp>
        <p:sp>
          <p:nvSpPr>
            <p:cNvPr id="24" name="Pentagon 23"/>
            <p:cNvSpPr/>
            <p:nvPr/>
          </p:nvSpPr>
          <p:spPr>
            <a:xfrm>
              <a:off x="685799" y="3058584"/>
              <a:ext cx="2619374" cy="127116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High-Risk AI is heavily regulated </a:t>
              </a:r>
            </a:p>
          </p:txBody>
        </p:sp>
      </p:grpSp>
    </p:spTree>
    <p:extLst>
      <p:ext uri="{BB962C8B-B14F-4D97-AF65-F5344CB8AC3E}">
        <p14:creationId xmlns:p14="http://schemas.microsoft.com/office/powerpoint/2010/main" val="57898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CCPA Regulations: Key Thresholds for ADMT</a:t>
            </a:r>
          </a:p>
        </p:txBody>
      </p:sp>
      <p:grpSp>
        <p:nvGrpSpPr>
          <p:cNvPr id="7" name="Group 6"/>
          <p:cNvGrpSpPr/>
          <p:nvPr/>
        </p:nvGrpSpPr>
        <p:grpSpPr>
          <a:xfrm>
            <a:off x="4452637" y="1512937"/>
            <a:ext cx="7051556" cy="1446573"/>
            <a:chOff x="685799" y="1390381"/>
            <a:chExt cx="10816387" cy="1271167"/>
          </a:xfrm>
        </p:grpSpPr>
        <p:sp>
          <p:nvSpPr>
            <p:cNvPr id="15" name="Rectangle 14"/>
            <p:cNvSpPr/>
            <p:nvPr/>
          </p:nvSpPr>
          <p:spPr>
            <a:xfrm>
              <a:off x="3528361" y="1390382"/>
              <a:ext cx="7973825" cy="1271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pPr marL="228600" lvl="0">
                <a:buClr>
                  <a:srgbClr val="A0A0A0"/>
                </a:buClr>
                <a:buSzPct val="70000"/>
              </a:pPr>
              <a:r>
                <a:rPr lang="en-US" sz="1700" dirty="0">
                  <a:solidFill>
                    <a:srgbClr val="000000"/>
                  </a:solidFill>
                  <a:latin typeface="Arial" panose="020B0604020202020204" pitchFamily="34" charset="0"/>
                </a:rPr>
                <a:t>Financial or lending services, housing, </a:t>
              </a:r>
              <a:r>
                <a:rPr lang="en-US" sz="1700" b="1" dirty="0">
                  <a:solidFill>
                    <a:srgbClr val="FF0000"/>
                  </a:solidFill>
                  <a:latin typeface="Arial" panose="020B0604020202020204" pitchFamily="34" charset="0"/>
                </a:rPr>
                <a:t>insurance</a:t>
              </a:r>
              <a:r>
                <a:rPr lang="en-US" sz="1700" dirty="0">
                  <a:solidFill>
                    <a:srgbClr val="000000"/>
                  </a:solidFill>
                  <a:latin typeface="Arial" panose="020B0604020202020204" pitchFamily="34" charset="0"/>
                </a:rPr>
                <a:t>, education enrollment or opportunity, criminal justice, employment or independent contracting, healthcare services, or essential goods or services  </a:t>
              </a:r>
            </a:p>
          </p:txBody>
        </p:sp>
        <p:sp>
          <p:nvSpPr>
            <p:cNvPr id="6" name="Pentagon 5"/>
            <p:cNvSpPr/>
            <p:nvPr/>
          </p:nvSpPr>
          <p:spPr>
            <a:xfrm>
              <a:off x="685799" y="1390381"/>
              <a:ext cx="3935499" cy="1271167"/>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Significant Decision</a:t>
              </a:r>
            </a:p>
          </p:txBody>
        </p:sp>
      </p:grpSp>
      <p:grpSp>
        <p:nvGrpSpPr>
          <p:cNvPr id="9" name="Group 8"/>
          <p:cNvGrpSpPr/>
          <p:nvPr/>
        </p:nvGrpSpPr>
        <p:grpSpPr>
          <a:xfrm>
            <a:off x="4453247" y="4795147"/>
            <a:ext cx="7048942" cy="1446573"/>
            <a:chOff x="685799" y="4726786"/>
            <a:chExt cx="10812379" cy="1271167"/>
          </a:xfrm>
        </p:grpSpPr>
        <p:sp>
          <p:nvSpPr>
            <p:cNvPr id="25" name="Rectangle 24"/>
            <p:cNvSpPr/>
            <p:nvPr/>
          </p:nvSpPr>
          <p:spPr>
            <a:xfrm>
              <a:off x="3524350" y="4726787"/>
              <a:ext cx="7973828" cy="1271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pPr marL="514350" indent="-285750">
                <a:buClr>
                  <a:srgbClr val="A0A0A0"/>
                </a:buClr>
                <a:buSzPct val="70000"/>
                <a:buFont typeface="Arial" panose="020B0604020202020204" pitchFamily="34" charset="0"/>
                <a:buChar char="•"/>
              </a:pPr>
              <a:r>
                <a:rPr lang="en-US" sz="1700" dirty="0">
                  <a:solidFill>
                    <a:schemeClr val="tx1"/>
                  </a:solidFill>
                  <a:latin typeface="Arial" panose="020B0604020202020204" pitchFamily="34" charset="0"/>
                </a:rPr>
                <a:t>Significant decisions</a:t>
              </a:r>
            </a:p>
            <a:p>
              <a:pPr marL="514350" indent="-285750">
                <a:buClr>
                  <a:srgbClr val="A0A0A0"/>
                </a:buClr>
                <a:buSzPct val="70000"/>
                <a:buFont typeface="Arial" panose="020B0604020202020204" pitchFamily="34" charset="0"/>
                <a:buChar char="•"/>
              </a:pPr>
              <a:r>
                <a:rPr lang="en-US" sz="1700" dirty="0">
                  <a:solidFill>
                    <a:schemeClr val="tx1"/>
                  </a:solidFill>
                  <a:latin typeface="Arial" panose="020B0604020202020204" pitchFamily="34" charset="0"/>
                </a:rPr>
                <a:t>Establishing identity</a:t>
              </a:r>
            </a:p>
            <a:p>
              <a:pPr marL="514350" indent="-285750">
                <a:buClr>
                  <a:srgbClr val="A0A0A0"/>
                </a:buClr>
                <a:buSzPct val="70000"/>
                <a:buFont typeface="Arial" panose="020B0604020202020204" pitchFamily="34" charset="0"/>
                <a:buChar char="•"/>
              </a:pPr>
              <a:r>
                <a:rPr lang="en-US" sz="1700" dirty="0">
                  <a:solidFill>
                    <a:schemeClr val="tx1"/>
                  </a:solidFill>
                  <a:latin typeface="Arial" panose="020B0604020202020204" pitchFamily="34" charset="0"/>
                </a:rPr>
                <a:t>Physical or biological ID or profiling</a:t>
              </a:r>
            </a:p>
            <a:p>
              <a:pPr marL="514350" indent="-285750">
                <a:buClr>
                  <a:srgbClr val="A0A0A0"/>
                </a:buClr>
                <a:buSzPct val="70000"/>
                <a:buFont typeface="Arial" panose="020B0604020202020204" pitchFamily="34" charset="0"/>
                <a:buChar char="•"/>
              </a:pPr>
              <a:r>
                <a:rPr lang="en-US" sz="1700" dirty="0">
                  <a:solidFill>
                    <a:schemeClr val="tx1"/>
                  </a:solidFill>
                  <a:latin typeface="Arial" panose="020B0604020202020204" pitchFamily="34" charset="0"/>
                </a:rPr>
                <a:t>Deepfakes</a:t>
              </a:r>
            </a:p>
          </p:txBody>
        </p:sp>
        <p:sp>
          <p:nvSpPr>
            <p:cNvPr id="19" name="Pentagon 18"/>
            <p:cNvSpPr/>
            <p:nvPr/>
          </p:nvSpPr>
          <p:spPr>
            <a:xfrm>
              <a:off x="685799" y="4726786"/>
              <a:ext cx="3934563" cy="127116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Training ADMT </a:t>
              </a:r>
            </a:p>
            <a:p>
              <a:pPr algn="ctr"/>
              <a:r>
                <a:rPr lang="en-US" i="1" dirty="0">
                  <a:latin typeface="+mj-lt"/>
                </a:rPr>
                <a:t>Capable Of</a:t>
              </a:r>
              <a:r>
                <a:rPr lang="en-US" dirty="0">
                  <a:latin typeface="+mj-lt"/>
                </a:rPr>
                <a:t>: </a:t>
              </a:r>
            </a:p>
          </p:txBody>
        </p:sp>
      </p:grpSp>
      <p:grpSp>
        <p:nvGrpSpPr>
          <p:cNvPr id="8" name="Group 7"/>
          <p:cNvGrpSpPr/>
          <p:nvPr/>
        </p:nvGrpSpPr>
        <p:grpSpPr>
          <a:xfrm>
            <a:off x="4453247" y="3154042"/>
            <a:ext cx="7048942" cy="1446573"/>
            <a:chOff x="685799" y="3058584"/>
            <a:chExt cx="10812379" cy="1271167"/>
          </a:xfrm>
        </p:grpSpPr>
        <p:sp>
          <p:nvSpPr>
            <p:cNvPr id="20" name="Rectangle 19"/>
            <p:cNvSpPr/>
            <p:nvPr/>
          </p:nvSpPr>
          <p:spPr>
            <a:xfrm>
              <a:off x="3524350" y="3058585"/>
              <a:ext cx="7973828" cy="1271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5760" rtlCol="0" anchor="ctr"/>
            <a:lstStyle/>
            <a:p>
              <a:pPr marL="228600">
                <a:buClr>
                  <a:srgbClr val="A0A0A0"/>
                </a:buClr>
                <a:buSzPct val="70000"/>
              </a:pPr>
              <a:r>
                <a:rPr lang="en-US" sz="1700" dirty="0">
                  <a:solidFill>
                    <a:schemeClr val="tx1"/>
                  </a:solidFill>
                  <a:latin typeface="Arial" panose="020B0604020202020204" pitchFamily="34" charset="0"/>
                </a:rPr>
                <a:t>Analyzing interests, behavior, location, or personality traits</a:t>
              </a:r>
            </a:p>
            <a:p>
              <a:pPr marL="514350" indent="-285750">
                <a:buClr>
                  <a:srgbClr val="A0A0A0"/>
                </a:buClr>
                <a:buSzPct val="70000"/>
                <a:buFont typeface="Arial" panose="020B0604020202020204" pitchFamily="34" charset="0"/>
                <a:buChar char="•"/>
              </a:pPr>
              <a:r>
                <a:rPr lang="en-US" sz="1700" dirty="0">
                  <a:solidFill>
                    <a:schemeClr val="tx1"/>
                  </a:solidFill>
                  <a:latin typeface="Arial" panose="020B0604020202020204" pitchFamily="34" charset="0"/>
                </a:rPr>
                <a:t>In the workplace or at school</a:t>
              </a:r>
            </a:p>
            <a:p>
              <a:pPr marL="514350" indent="-285750">
                <a:buClr>
                  <a:srgbClr val="A0A0A0"/>
                </a:buClr>
                <a:buSzPct val="70000"/>
                <a:buFont typeface="Arial" panose="020B0604020202020204" pitchFamily="34" charset="0"/>
                <a:buChar char="•"/>
              </a:pPr>
              <a:r>
                <a:rPr lang="en-US" sz="1700" dirty="0">
                  <a:solidFill>
                    <a:schemeClr val="tx1"/>
                  </a:solidFill>
                  <a:latin typeface="Arial" panose="020B0604020202020204" pitchFamily="34" charset="0"/>
                </a:rPr>
                <a:t>In public places</a:t>
              </a:r>
            </a:p>
            <a:p>
              <a:pPr marL="514350" indent="-285750">
                <a:buClr>
                  <a:srgbClr val="A0A0A0"/>
                </a:buClr>
                <a:buSzPct val="70000"/>
                <a:buFont typeface="Arial" panose="020B0604020202020204" pitchFamily="34" charset="0"/>
                <a:buChar char="•"/>
              </a:pPr>
              <a:r>
                <a:rPr lang="en-US" sz="1700" dirty="0">
                  <a:solidFill>
                    <a:schemeClr val="tx1"/>
                  </a:solidFill>
                  <a:latin typeface="Arial" panose="020B0604020202020204" pitchFamily="34" charset="0"/>
                </a:rPr>
                <a:t>To target first- or third-party ads</a:t>
              </a:r>
            </a:p>
          </p:txBody>
        </p:sp>
        <p:sp>
          <p:nvSpPr>
            <p:cNvPr id="24" name="Pentagon 23"/>
            <p:cNvSpPr/>
            <p:nvPr/>
          </p:nvSpPr>
          <p:spPr>
            <a:xfrm>
              <a:off x="685799" y="3058584"/>
              <a:ext cx="3934563" cy="127116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Extensive Profiling</a:t>
              </a:r>
            </a:p>
          </p:txBody>
        </p:sp>
      </p:grpSp>
      <p:sp>
        <p:nvSpPr>
          <p:cNvPr id="58" name="Rectangle 57"/>
          <p:cNvSpPr/>
          <p:nvPr/>
        </p:nvSpPr>
        <p:spPr>
          <a:xfrm>
            <a:off x="484687" y="1634856"/>
            <a:ext cx="2674784" cy="4692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r>
              <a:rPr lang="en-US" sz="2000" b="1" i="1" dirty="0">
                <a:solidFill>
                  <a:srgbClr val="000000"/>
                </a:solidFill>
                <a:latin typeface="Georgia"/>
              </a:rPr>
              <a:t>Any technology</a:t>
            </a:r>
            <a:r>
              <a:rPr lang="en-US" sz="2000" dirty="0">
                <a:solidFill>
                  <a:srgbClr val="000000"/>
                </a:solidFill>
                <a:latin typeface="Georgia"/>
              </a:rPr>
              <a:t> that processes personal information and uses computation to execute a decision, replace human </a:t>
            </a:r>
            <a:r>
              <a:rPr lang="en-US" sz="2000" dirty="0" err="1">
                <a:solidFill>
                  <a:srgbClr val="000000"/>
                </a:solidFill>
                <a:latin typeface="Georgia"/>
              </a:rPr>
              <a:t>decisionmaking</a:t>
            </a:r>
            <a:r>
              <a:rPr lang="en-US" sz="2000" dirty="0">
                <a:solidFill>
                  <a:srgbClr val="000000"/>
                </a:solidFill>
                <a:latin typeface="Georgia"/>
              </a:rPr>
              <a:t>, </a:t>
            </a:r>
            <a:r>
              <a:rPr lang="en-US" sz="2000" b="1" i="1" dirty="0">
                <a:solidFill>
                  <a:srgbClr val="000000"/>
                </a:solidFill>
                <a:latin typeface="Georgia"/>
              </a:rPr>
              <a:t>or substantially facilitate human </a:t>
            </a:r>
            <a:r>
              <a:rPr lang="en-US" sz="2000" b="1" i="1" dirty="0" err="1">
                <a:solidFill>
                  <a:srgbClr val="000000"/>
                </a:solidFill>
                <a:latin typeface="Georgia"/>
              </a:rPr>
              <a:t>decisionmaking</a:t>
            </a:r>
            <a:endParaRPr lang="en-US" sz="2000" dirty="0">
              <a:solidFill>
                <a:srgbClr val="000000"/>
              </a:solidFill>
              <a:latin typeface="Georgia"/>
            </a:endParaRPr>
          </a:p>
          <a:p>
            <a:pPr algn="ctr" defTabSz="1219140"/>
            <a:endParaRPr lang="en-US" sz="1800" dirty="0">
              <a:solidFill>
                <a:srgbClr val="000000"/>
              </a:solidFill>
              <a:latin typeface="Georgia"/>
            </a:endParaRPr>
          </a:p>
          <a:p>
            <a:pPr algn="ctr" defTabSz="1219140"/>
            <a:endParaRPr lang="en-US" sz="1467" dirty="0">
              <a:solidFill>
                <a:srgbClr val="000000"/>
              </a:solidFill>
              <a:latin typeface="Georgia"/>
            </a:endParaRPr>
          </a:p>
          <a:p>
            <a:pPr algn="ctr" defTabSz="1219140"/>
            <a:endParaRPr lang="en-US" sz="1467" dirty="0">
              <a:solidFill>
                <a:srgbClr val="000000"/>
              </a:solidFill>
              <a:latin typeface="Georgia"/>
            </a:endParaRPr>
          </a:p>
        </p:txBody>
      </p:sp>
      <p:sp>
        <p:nvSpPr>
          <p:cNvPr id="59" name="Rectangle 58"/>
          <p:cNvSpPr/>
          <p:nvPr/>
        </p:nvSpPr>
        <p:spPr>
          <a:xfrm>
            <a:off x="464848" y="1512937"/>
            <a:ext cx="2674784" cy="609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1467" dirty="0">
              <a:solidFill>
                <a:srgbClr val="FFFFFF"/>
              </a:solidFill>
              <a:latin typeface="Arial"/>
            </a:endParaRPr>
          </a:p>
        </p:txBody>
      </p:sp>
      <p:sp>
        <p:nvSpPr>
          <p:cNvPr id="3" name="Plus Sign 2">
            <a:extLst>
              <a:ext uri="{FF2B5EF4-FFF2-40B4-BE49-F238E27FC236}">
                <a16:creationId xmlns:a16="http://schemas.microsoft.com/office/drawing/2014/main" id="{023411A3-B971-7294-BD2F-31F186C45C08}"/>
              </a:ext>
            </a:extLst>
          </p:cNvPr>
          <p:cNvSpPr/>
          <p:nvPr/>
        </p:nvSpPr>
        <p:spPr>
          <a:xfrm>
            <a:off x="3360729" y="3417731"/>
            <a:ext cx="890650" cy="919194"/>
          </a:xfrm>
          <a:prstGeom prst="mathPlu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27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7A47A8-9783-0EEE-85CF-87D6312B4AAF}"/>
              </a:ext>
            </a:extLst>
          </p:cNvPr>
          <p:cNvSpPr>
            <a:spLocks noGrp="1"/>
          </p:cNvSpPr>
          <p:nvPr>
            <p:ph type="title"/>
          </p:nvPr>
        </p:nvSpPr>
        <p:spPr/>
        <p:txBody>
          <a:bodyPr/>
          <a:lstStyle/>
          <a:p>
            <a:r>
              <a:rPr lang="en-US" dirty="0"/>
              <a:t>Privacy Trends</a:t>
            </a:r>
          </a:p>
        </p:txBody>
      </p:sp>
      <p:sp>
        <p:nvSpPr>
          <p:cNvPr id="4" name="Rectangle 3">
            <a:extLst>
              <a:ext uri="{FF2B5EF4-FFF2-40B4-BE49-F238E27FC236}">
                <a16:creationId xmlns:a16="http://schemas.microsoft.com/office/drawing/2014/main" id="{C15AF53C-8156-5873-3449-135A4B6083EE}"/>
              </a:ext>
            </a:extLst>
          </p:cNvPr>
          <p:cNvSpPr/>
          <p:nvPr/>
        </p:nvSpPr>
        <p:spPr>
          <a:xfrm>
            <a:off x="615792" y="1987710"/>
            <a:ext cx="5292132" cy="1402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E7E9DE-D6CE-E6C5-FBEB-1C842F60EA74}"/>
              </a:ext>
            </a:extLst>
          </p:cNvPr>
          <p:cNvSpPr/>
          <p:nvPr/>
        </p:nvSpPr>
        <p:spPr>
          <a:xfrm>
            <a:off x="6096000" y="3563621"/>
            <a:ext cx="5288653" cy="1402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E040F8-8DBE-4CF3-2B0B-528837213CE0}"/>
              </a:ext>
            </a:extLst>
          </p:cNvPr>
          <p:cNvSpPr/>
          <p:nvPr/>
        </p:nvSpPr>
        <p:spPr>
          <a:xfrm>
            <a:off x="6085516" y="1974216"/>
            <a:ext cx="5299137" cy="1402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83219B-A9D4-A149-04C1-C1B7E4BDB7BF}"/>
              </a:ext>
            </a:extLst>
          </p:cNvPr>
          <p:cNvSpPr/>
          <p:nvPr/>
        </p:nvSpPr>
        <p:spPr>
          <a:xfrm>
            <a:off x="645533" y="3554074"/>
            <a:ext cx="5292132" cy="14020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1">
            <a:extLst>
              <a:ext uri="{FF2B5EF4-FFF2-40B4-BE49-F238E27FC236}">
                <a16:creationId xmlns:a16="http://schemas.microsoft.com/office/drawing/2014/main" id="{42BD4A14-72F6-9638-4C29-1BCAABA58D68}"/>
              </a:ext>
            </a:extLst>
          </p:cNvPr>
          <p:cNvSpPr/>
          <p:nvPr/>
        </p:nvSpPr>
        <p:spPr>
          <a:xfrm>
            <a:off x="2566137" y="2241435"/>
            <a:ext cx="2966355" cy="867642"/>
          </a:xfrm>
          <a:custGeom>
            <a:avLst/>
            <a:gdLst>
              <a:gd name="connsiteX0" fmla="*/ 0 w 1814005"/>
              <a:gd name="connsiteY0" fmla="*/ 0 h 1276120"/>
              <a:gd name="connsiteX1" fmla="*/ 1814005 w 1814005"/>
              <a:gd name="connsiteY1" fmla="*/ 0 h 1276120"/>
              <a:gd name="connsiteX2" fmla="*/ 1814005 w 1814005"/>
              <a:gd name="connsiteY2" fmla="*/ 1276120 h 1276120"/>
              <a:gd name="connsiteX3" fmla="*/ 0 w 1814005"/>
              <a:gd name="connsiteY3" fmla="*/ 1276120 h 1276120"/>
              <a:gd name="connsiteX4" fmla="*/ 0 w 1814005"/>
              <a:gd name="connsiteY4" fmla="*/ 0 h 127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005" h="1276120">
                <a:moveTo>
                  <a:pt x="0" y="0"/>
                </a:moveTo>
                <a:lnTo>
                  <a:pt x="1814005" y="0"/>
                </a:lnTo>
                <a:lnTo>
                  <a:pt x="1814005" y="1276120"/>
                </a:lnTo>
                <a:lnTo>
                  <a:pt x="0" y="1276120"/>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889000" rtl="0">
              <a:spcBef>
                <a:spcPct val="0"/>
              </a:spcBef>
              <a:spcAft>
                <a:spcPct val="35000"/>
              </a:spcAft>
            </a:pPr>
            <a:r>
              <a:rPr lang="en-US" b="1" i="0" kern="1200">
                <a:solidFill>
                  <a:schemeClr val="tx2"/>
                </a:solidFill>
                <a:latin typeface="+mj-lt"/>
              </a:rPr>
              <a:t>Individual Rights</a:t>
            </a:r>
          </a:p>
        </p:txBody>
      </p:sp>
      <p:grpSp>
        <p:nvGrpSpPr>
          <p:cNvPr id="11" name="Group 10">
            <a:extLst>
              <a:ext uri="{FF2B5EF4-FFF2-40B4-BE49-F238E27FC236}">
                <a16:creationId xmlns:a16="http://schemas.microsoft.com/office/drawing/2014/main" id="{1B268DD5-0A34-C1B1-B021-4BD6124E89B1}"/>
              </a:ext>
            </a:extLst>
          </p:cNvPr>
          <p:cNvGrpSpPr/>
          <p:nvPr/>
        </p:nvGrpSpPr>
        <p:grpSpPr>
          <a:xfrm>
            <a:off x="1290322" y="2231550"/>
            <a:ext cx="514350" cy="636587"/>
            <a:chOff x="3607974" y="1562101"/>
            <a:chExt cx="514350" cy="636587"/>
          </a:xfrm>
        </p:grpSpPr>
        <p:sp>
          <p:nvSpPr>
            <p:cNvPr id="12" name="Freeform 5">
              <a:extLst>
                <a:ext uri="{FF2B5EF4-FFF2-40B4-BE49-F238E27FC236}">
                  <a16:creationId xmlns:a16="http://schemas.microsoft.com/office/drawing/2014/main" id="{C6A0C3CB-C076-FE73-4AEA-C4C686C851A1}"/>
                </a:ext>
              </a:extLst>
            </p:cNvPr>
            <p:cNvSpPr/>
            <p:nvPr/>
          </p:nvSpPr>
          <p:spPr bwMode="auto">
            <a:xfrm>
              <a:off x="3846513" y="1927226"/>
              <a:ext cx="20638" cy="177800"/>
            </a:xfrm>
            <a:custGeom>
              <a:avLst/>
              <a:gdLst>
                <a:gd name="T0" fmla="*/ 12 w 24"/>
                <a:gd name="T1" fmla="*/ 212 h 212"/>
                <a:gd name="T2" fmla="*/ 0 w 24"/>
                <a:gd name="T3" fmla="*/ 200 h 212"/>
                <a:gd name="T4" fmla="*/ 0 w 24"/>
                <a:gd name="T5" fmla="*/ 11 h 212"/>
                <a:gd name="T6" fmla="*/ 12 w 24"/>
                <a:gd name="T7" fmla="*/ 0 h 212"/>
                <a:gd name="T8" fmla="*/ 24 w 24"/>
                <a:gd name="T9" fmla="*/ 11 h 212"/>
                <a:gd name="T10" fmla="*/ 24 w 24"/>
                <a:gd name="T11" fmla="*/ 200 h 212"/>
                <a:gd name="T12" fmla="*/ 12 w 24"/>
                <a:gd name="T13" fmla="*/ 212 h 212"/>
              </a:gdLst>
              <a:ahLst/>
              <a:cxnLst>
                <a:cxn ang="0">
                  <a:pos x="T0" y="T1"/>
                </a:cxn>
                <a:cxn ang="0">
                  <a:pos x="T2" y="T3"/>
                </a:cxn>
                <a:cxn ang="0">
                  <a:pos x="T4" y="T5"/>
                </a:cxn>
                <a:cxn ang="0">
                  <a:pos x="T6" y="T7"/>
                </a:cxn>
                <a:cxn ang="0">
                  <a:pos x="T8" y="T9"/>
                </a:cxn>
                <a:cxn ang="0">
                  <a:pos x="T10" y="T11"/>
                </a:cxn>
                <a:cxn ang="0">
                  <a:pos x="T12" y="T13"/>
                </a:cxn>
              </a:cxnLst>
              <a:rect l="0" t="0" r="r" b="b"/>
              <a:pathLst>
                <a:path w="24" h="211">
                  <a:moveTo>
                    <a:pt x="12" y="212"/>
                  </a:moveTo>
                  <a:cubicBezTo>
                    <a:pt x="5" y="212"/>
                    <a:pt x="0" y="207"/>
                    <a:pt x="0" y="200"/>
                  </a:cubicBezTo>
                  <a:cubicBezTo>
                    <a:pt x="0" y="11"/>
                    <a:pt x="0" y="11"/>
                    <a:pt x="0" y="11"/>
                  </a:cubicBezTo>
                  <a:cubicBezTo>
                    <a:pt x="0" y="5"/>
                    <a:pt x="5" y="0"/>
                    <a:pt x="12" y="0"/>
                  </a:cubicBezTo>
                  <a:cubicBezTo>
                    <a:pt x="18" y="0"/>
                    <a:pt x="24" y="5"/>
                    <a:pt x="24" y="11"/>
                  </a:cubicBezTo>
                  <a:cubicBezTo>
                    <a:pt x="24" y="200"/>
                    <a:pt x="24" y="200"/>
                    <a:pt x="24" y="200"/>
                  </a:cubicBezTo>
                  <a:cubicBezTo>
                    <a:pt x="24" y="207"/>
                    <a:pt x="18" y="212"/>
                    <a:pt x="12" y="2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24FADFC6-A66C-C0AD-C56A-3FAF75EE565C}"/>
                </a:ext>
              </a:extLst>
            </p:cNvPr>
            <p:cNvSpPr>
              <a:spLocks noEditPoints="1"/>
            </p:cNvSpPr>
            <p:nvPr/>
          </p:nvSpPr>
          <p:spPr bwMode="auto">
            <a:xfrm>
              <a:off x="3729038" y="1687513"/>
              <a:ext cx="255588" cy="449263"/>
            </a:xfrm>
            <a:custGeom>
              <a:avLst/>
              <a:gdLst>
                <a:gd name="T0" fmla="*/ 191 w 304"/>
                <a:gd name="T1" fmla="*/ 537 h 537"/>
                <a:gd name="T2" fmla="*/ 152 w 304"/>
                <a:gd name="T3" fmla="*/ 519 h 537"/>
                <a:gd name="T4" fmla="*/ 113 w 304"/>
                <a:gd name="T5" fmla="*/ 537 h 537"/>
                <a:gd name="T6" fmla="*/ 62 w 304"/>
                <a:gd name="T7" fmla="*/ 486 h 537"/>
                <a:gd name="T8" fmla="*/ 62 w 304"/>
                <a:gd name="T9" fmla="*/ 276 h 537"/>
                <a:gd name="T10" fmla="*/ 47 w 304"/>
                <a:gd name="T11" fmla="*/ 280 h 537"/>
                <a:gd name="T12" fmla="*/ 14 w 304"/>
                <a:gd name="T13" fmla="*/ 269 h 537"/>
                <a:gd name="T14" fmla="*/ 0 w 304"/>
                <a:gd name="T15" fmla="*/ 237 h 537"/>
                <a:gd name="T16" fmla="*/ 0 w 304"/>
                <a:gd name="T17" fmla="*/ 74 h 537"/>
                <a:gd name="T18" fmla="*/ 74 w 304"/>
                <a:gd name="T19" fmla="*/ 0 h 537"/>
                <a:gd name="T20" fmla="*/ 230 w 304"/>
                <a:gd name="T21" fmla="*/ 0 h 537"/>
                <a:gd name="T22" fmla="*/ 304 w 304"/>
                <a:gd name="T23" fmla="*/ 74 h 537"/>
                <a:gd name="T24" fmla="*/ 304 w 304"/>
                <a:gd name="T25" fmla="*/ 237 h 537"/>
                <a:gd name="T26" fmla="*/ 290 w 304"/>
                <a:gd name="T27" fmla="*/ 269 h 537"/>
                <a:gd name="T28" fmla="*/ 257 w 304"/>
                <a:gd name="T29" fmla="*/ 280 h 537"/>
                <a:gd name="T30" fmla="*/ 242 w 304"/>
                <a:gd name="T31" fmla="*/ 276 h 537"/>
                <a:gd name="T32" fmla="*/ 242 w 304"/>
                <a:gd name="T33" fmla="*/ 486 h 537"/>
                <a:gd name="T34" fmla="*/ 191 w 304"/>
                <a:gd name="T35" fmla="*/ 537 h 537"/>
                <a:gd name="T36" fmla="*/ 152 w 304"/>
                <a:gd name="T37" fmla="*/ 474 h 537"/>
                <a:gd name="T38" fmla="*/ 164 w 304"/>
                <a:gd name="T39" fmla="*/ 486 h 537"/>
                <a:gd name="T40" fmla="*/ 191 w 304"/>
                <a:gd name="T41" fmla="*/ 514 h 537"/>
                <a:gd name="T42" fmla="*/ 218 w 304"/>
                <a:gd name="T43" fmla="*/ 486 h 537"/>
                <a:gd name="T44" fmla="*/ 218 w 304"/>
                <a:gd name="T45" fmla="*/ 236 h 537"/>
                <a:gd name="T46" fmla="*/ 230 w 304"/>
                <a:gd name="T47" fmla="*/ 224 h 537"/>
                <a:gd name="T48" fmla="*/ 242 w 304"/>
                <a:gd name="T49" fmla="*/ 236 h 537"/>
                <a:gd name="T50" fmla="*/ 259 w 304"/>
                <a:gd name="T51" fmla="*/ 256 h 537"/>
                <a:gd name="T52" fmla="*/ 274 w 304"/>
                <a:gd name="T53" fmla="*/ 252 h 537"/>
                <a:gd name="T54" fmla="*/ 280 w 304"/>
                <a:gd name="T55" fmla="*/ 237 h 537"/>
                <a:gd name="T56" fmla="*/ 280 w 304"/>
                <a:gd name="T57" fmla="*/ 74 h 537"/>
                <a:gd name="T58" fmla="*/ 230 w 304"/>
                <a:gd name="T59" fmla="*/ 23 h 537"/>
                <a:gd name="T60" fmla="*/ 74 w 304"/>
                <a:gd name="T61" fmla="*/ 23 h 537"/>
                <a:gd name="T62" fmla="*/ 23 w 304"/>
                <a:gd name="T63" fmla="*/ 74 h 537"/>
                <a:gd name="T64" fmla="*/ 23 w 304"/>
                <a:gd name="T65" fmla="*/ 237 h 537"/>
                <a:gd name="T66" fmla="*/ 30 w 304"/>
                <a:gd name="T67" fmla="*/ 252 h 537"/>
                <a:gd name="T68" fmla="*/ 45 w 304"/>
                <a:gd name="T69" fmla="*/ 256 h 537"/>
                <a:gd name="T70" fmla="*/ 62 w 304"/>
                <a:gd name="T71" fmla="*/ 236 h 537"/>
                <a:gd name="T72" fmla="*/ 74 w 304"/>
                <a:gd name="T73" fmla="*/ 224 h 537"/>
                <a:gd name="T74" fmla="*/ 86 w 304"/>
                <a:gd name="T75" fmla="*/ 236 h 537"/>
                <a:gd name="T76" fmla="*/ 86 w 304"/>
                <a:gd name="T77" fmla="*/ 486 h 537"/>
                <a:gd name="T78" fmla="*/ 113 w 304"/>
                <a:gd name="T79" fmla="*/ 514 h 537"/>
                <a:gd name="T80" fmla="*/ 140 w 304"/>
                <a:gd name="T81" fmla="*/ 486 h 537"/>
                <a:gd name="T82" fmla="*/ 152 w 304"/>
                <a:gd name="T83" fmla="*/ 474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537">
                  <a:moveTo>
                    <a:pt x="191" y="537"/>
                  </a:moveTo>
                  <a:cubicBezTo>
                    <a:pt x="175" y="537"/>
                    <a:pt x="161" y="530"/>
                    <a:pt x="152" y="519"/>
                  </a:cubicBezTo>
                  <a:cubicBezTo>
                    <a:pt x="142" y="530"/>
                    <a:pt x="128" y="537"/>
                    <a:pt x="113" y="537"/>
                  </a:cubicBezTo>
                  <a:cubicBezTo>
                    <a:pt x="85" y="537"/>
                    <a:pt x="62" y="514"/>
                    <a:pt x="62" y="486"/>
                  </a:cubicBezTo>
                  <a:cubicBezTo>
                    <a:pt x="62" y="276"/>
                    <a:pt x="62" y="276"/>
                    <a:pt x="62" y="276"/>
                  </a:cubicBezTo>
                  <a:cubicBezTo>
                    <a:pt x="57" y="278"/>
                    <a:pt x="52" y="280"/>
                    <a:pt x="47" y="280"/>
                  </a:cubicBezTo>
                  <a:cubicBezTo>
                    <a:pt x="35" y="281"/>
                    <a:pt x="23" y="277"/>
                    <a:pt x="14" y="269"/>
                  </a:cubicBezTo>
                  <a:cubicBezTo>
                    <a:pt x="5" y="261"/>
                    <a:pt x="0" y="249"/>
                    <a:pt x="0" y="237"/>
                  </a:cubicBezTo>
                  <a:cubicBezTo>
                    <a:pt x="0" y="74"/>
                    <a:pt x="0" y="74"/>
                    <a:pt x="0" y="74"/>
                  </a:cubicBezTo>
                  <a:cubicBezTo>
                    <a:pt x="0" y="33"/>
                    <a:pt x="33" y="0"/>
                    <a:pt x="74" y="0"/>
                  </a:cubicBezTo>
                  <a:cubicBezTo>
                    <a:pt x="230" y="0"/>
                    <a:pt x="230" y="0"/>
                    <a:pt x="230" y="0"/>
                  </a:cubicBezTo>
                  <a:cubicBezTo>
                    <a:pt x="271" y="0"/>
                    <a:pt x="304" y="33"/>
                    <a:pt x="304" y="74"/>
                  </a:cubicBezTo>
                  <a:cubicBezTo>
                    <a:pt x="304" y="237"/>
                    <a:pt x="304" y="237"/>
                    <a:pt x="304" y="237"/>
                  </a:cubicBezTo>
                  <a:cubicBezTo>
                    <a:pt x="304" y="249"/>
                    <a:pt x="299" y="261"/>
                    <a:pt x="290" y="269"/>
                  </a:cubicBezTo>
                  <a:cubicBezTo>
                    <a:pt x="281" y="277"/>
                    <a:pt x="269" y="281"/>
                    <a:pt x="257" y="280"/>
                  </a:cubicBezTo>
                  <a:cubicBezTo>
                    <a:pt x="251" y="280"/>
                    <a:pt x="246" y="278"/>
                    <a:pt x="242" y="276"/>
                  </a:cubicBezTo>
                  <a:cubicBezTo>
                    <a:pt x="242" y="486"/>
                    <a:pt x="242" y="486"/>
                    <a:pt x="242" y="486"/>
                  </a:cubicBezTo>
                  <a:cubicBezTo>
                    <a:pt x="242" y="514"/>
                    <a:pt x="219" y="537"/>
                    <a:pt x="191" y="537"/>
                  </a:cubicBezTo>
                  <a:close/>
                  <a:moveTo>
                    <a:pt x="152" y="474"/>
                  </a:moveTo>
                  <a:cubicBezTo>
                    <a:pt x="158" y="474"/>
                    <a:pt x="164" y="480"/>
                    <a:pt x="164" y="486"/>
                  </a:cubicBezTo>
                  <a:cubicBezTo>
                    <a:pt x="164" y="501"/>
                    <a:pt x="176" y="514"/>
                    <a:pt x="191" y="514"/>
                  </a:cubicBezTo>
                  <a:cubicBezTo>
                    <a:pt x="206" y="514"/>
                    <a:pt x="218" y="501"/>
                    <a:pt x="218" y="486"/>
                  </a:cubicBezTo>
                  <a:cubicBezTo>
                    <a:pt x="218" y="236"/>
                    <a:pt x="218" y="236"/>
                    <a:pt x="218" y="236"/>
                  </a:cubicBezTo>
                  <a:cubicBezTo>
                    <a:pt x="218" y="230"/>
                    <a:pt x="223" y="224"/>
                    <a:pt x="230" y="224"/>
                  </a:cubicBezTo>
                  <a:cubicBezTo>
                    <a:pt x="236" y="224"/>
                    <a:pt x="242" y="230"/>
                    <a:pt x="242" y="236"/>
                  </a:cubicBezTo>
                  <a:cubicBezTo>
                    <a:pt x="242" y="247"/>
                    <a:pt x="249" y="256"/>
                    <a:pt x="259" y="256"/>
                  </a:cubicBezTo>
                  <a:cubicBezTo>
                    <a:pt x="265" y="257"/>
                    <a:pt x="270" y="255"/>
                    <a:pt x="274" y="252"/>
                  </a:cubicBezTo>
                  <a:cubicBezTo>
                    <a:pt x="278" y="248"/>
                    <a:pt x="280" y="243"/>
                    <a:pt x="280" y="237"/>
                  </a:cubicBezTo>
                  <a:cubicBezTo>
                    <a:pt x="280" y="74"/>
                    <a:pt x="280" y="74"/>
                    <a:pt x="280" y="74"/>
                  </a:cubicBezTo>
                  <a:cubicBezTo>
                    <a:pt x="280" y="46"/>
                    <a:pt x="258" y="23"/>
                    <a:pt x="230" y="23"/>
                  </a:cubicBezTo>
                  <a:cubicBezTo>
                    <a:pt x="74" y="23"/>
                    <a:pt x="74" y="23"/>
                    <a:pt x="74" y="23"/>
                  </a:cubicBezTo>
                  <a:cubicBezTo>
                    <a:pt x="46" y="23"/>
                    <a:pt x="23" y="46"/>
                    <a:pt x="23" y="74"/>
                  </a:cubicBezTo>
                  <a:cubicBezTo>
                    <a:pt x="23" y="237"/>
                    <a:pt x="23" y="237"/>
                    <a:pt x="23" y="237"/>
                  </a:cubicBezTo>
                  <a:cubicBezTo>
                    <a:pt x="23" y="243"/>
                    <a:pt x="26" y="248"/>
                    <a:pt x="30" y="252"/>
                  </a:cubicBezTo>
                  <a:cubicBezTo>
                    <a:pt x="34" y="255"/>
                    <a:pt x="39" y="257"/>
                    <a:pt x="45" y="256"/>
                  </a:cubicBezTo>
                  <a:cubicBezTo>
                    <a:pt x="54" y="256"/>
                    <a:pt x="62" y="247"/>
                    <a:pt x="62" y="236"/>
                  </a:cubicBezTo>
                  <a:cubicBezTo>
                    <a:pt x="62" y="229"/>
                    <a:pt x="67" y="224"/>
                    <a:pt x="74" y="224"/>
                  </a:cubicBezTo>
                  <a:cubicBezTo>
                    <a:pt x="80" y="224"/>
                    <a:pt x="86" y="229"/>
                    <a:pt x="86" y="236"/>
                  </a:cubicBezTo>
                  <a:cubicBezTo>
                    <a:pt x="86" y="486"/>
                    <a:pt x="86" y="486"/>
                    <a:pt x="86" y="486"/>
                  </a:cubicBezTo>
                  <a:cubicBezTo>
                    <a:pt x="86" y="501"/>
                    <a:pt x="98" y="514"/>
                    <a:pt x="113" y="514"/>
                  </a:cubicBezTo>
                  <a:cubicBezTo>
                    <a:pt x="128" y="514"/>
                    <a:pt x="140" y="501"/>
                    <a:pt x="140" y="486"/>
                  </a:cubicBezTo>
                  <a:cubicBezTo>
                    <a:pt x="140" y="480"/>
                    <a:pt x="145" y="474"/>
                    <a:pt x="152" y="47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946B812-664E-8490-AAA2-B921182B1987}"/>
                </a:ext>
              </a:extLst>
            </p:cNvPr>
            <p:cNvSpPr/>
            <p:nvPr/>
          </p:nvSpPr>
          <p:spPr bwMode="auto">
            <a:xfrm>
              <a:off x="3781425" y="1687513"/>
              <a:ext cx="150813" cy="19050"/>
            </a:xfrm>
            <a:custGeom>
              <a:avLst/>
              <a:gdLst>
                <a:gd name="T0" fmla="*/ 168 w 180"/>
                <a:gd name="T1" fmla="*/ 23 h 23"/>
                <a:gd name="T2" fmla="*/ 12 w 180"/>
                <a:gd name="T3" fmla="*/ 23 h 23"/>
                <a:gd name="T4" fmla="*/ 0 w 180"/>
                <a:gd name="T5" fmla="*/ 11 h 23"/>
                <a:gd name="T6" fmla="*/ 12 w 180"/>
                <a:gd name="T7" fmla="*/ 0 h 23"/>
                <a:gd name="T8" fmla="*/ 168 w 180"/>
                <a:gd name="T9" fmla="*/ 0 h 23"/>
                <a:gd name="T10" fmla="*/ 180 w 180"/>
                <a:gd name="T11" fmla="*/ 11 h 23"/>
                <a:gd name="T12" fmla="*/ 168 w 18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80" h="23">
                  <a:moveTo>
                    <a:pt x="168" y="23"/>
                  </a:moveTo>
                  <a:cubicBezTo>
                    <a:pt x="12" y="23"/>
                    <a:pt x="12" y="23"/>
                    <a:pt x="12" y="23"/>
                  </a:cubicBezTo>
                  <a:cubicBezTo>
                    <a:pt x="5" y="23"/>
                    <a:pt x="0" y="18"/>
                    <a:pt x="0" y="11"/>
                  </a:cubicBezTo>
                  <a:cubicBezTo>
                    <a:pt x="0" y="5"/>
                    <a:pt x="5" y="0"/>
                    <a:pt x="12" y="0"/>
                  </a:cubicBezTo>
                  <a:cubicBezTo>
                    <a:pt x="168" y="0"/>
                    <a:pt x="168" y="0"/>
                    <a:pt x="168" y="0"/>
                  </a:cubicBezTo>
                  <a:cubicBezTo>
                    <a:pt x="174" y="0"/>
                    <a:pt x="180" y="5"/>
                    <a:pt x="180" y="11"/>
                  </a:cubicBezTo>
                  <a:cubicBezTo>
                    <a:pt x="180" y="18"/>
                    <a:pt x="174" y="23"/>
                    <a:pt x="168" y="2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60059657-0F30-585A-F6B6-BCD80BB5C7B4}"/>
                </a:ext>
              </a:extLst>
            </p:cNvPr>
            <p:cNvSpPr/>
            <p:nvPr/>
          </p:nvSpPr>
          <p:spPr bwMode="auto">
            <a:xfrm>
              <a:off x="3781425" y="1781176"/>
              <a:ext cx="19050" cy="114300"/>
            </a:xfrm>
            <a:custGeom>
              <a:avLst/>
              <a:gdLst>
                <a:gd name="T0" fmla="*/ 12 w 24"/>
                <a:gd name="T1" fmla="*/ 136 h 136"/>
                <a:gd name="T2" fmla="*/ 0 w 24"/>
                <a:gd name="T3" fmla="*/ 124 h 136"/>
                <a:gd name="T4" fmla="*/ 0 w 24"/>
                <a:gd name="T5" fmla="*/ 12 h 136"/>
                <a:gd name="T6" fmla="*/ 12 w 24"/>
                <a:gd name="T7" fmla="*/ 0 h 136"/>
                <a:gd name="T8" fmla="*/ 24 w 24"/>
                <a:gd name="T9" fmla="*/ 12 h 136"/>
                <a:gd name="T10" fmla="*/ 24 w 24"/>
                <a:gd name="T11" fmla="*/ 124 h 136"/>
                <a:gd name="T12" fmla="*/ 12 w 24"/>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24" h="136">
                  <a:moveTo>
                    <a:pt x="12" y="136"/>
                  </a:moveTo>
                  <a:cubicBezTo>
                    <a:pt x="5" y="136"/>
                    <a:pt x="0" y="131"/>
                    <a:pt x="0" y="124"/>
                  </a:cubicBezTo>
                  <a:cubicBezTo>
                    <a:pt x="0" y="12"/>
                    <a:pt x="0" y="12"/>
                    <a:pt x="0" y="12"/>
                  </a:cubicBezTo>
                  <a:cubicBezTo>
                    <a:pt x="0" y="5"/>
                    <a:pt x="5" y="0"/>
                    <a:pt x="12" y="0"/>
                  </a:cubicBezTo>
                  <a:cubicBezTo>
                    <a:pt x="18" y="0"/>
                    <a:pt x="24" y="5"/>
                    <a:pt x="24" y="12"/>
                  </a:cubicBezTo>
                  <a:cubicBezTo>
                    <a:pt x="24" y="124"/>
                    <a:pt x="24" y="124"/>
                    <a:pt x="24" y="124"/>
                  </a:cubicBezTo>
                  <a:cubicBezTo>
                    <a:pt x="24" y="131"/>
                    <a:pt x="18" y="136"/>
                    <a:pt x="12"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600B6D4E-2FD0-4E60-8D96-362939475981}"/>
                </a:ext>
              </a:extLst>
            </p:cNvPr>
            <p:cNvSpPr/>
            <p:nvPr/>
          </p:nvSpPr>
          <p:spPr bwMode="auto">
            <a:xfrm>
              <a:off x="3911600" y="1781176"/>
              <a:ext cx="20638" cy="114300"/>
            </a:xfrm>
            <a:custGeom>
              <a:avLst/>
              <a:gdLst>
                <a:gd name="T0" fmla="*/ 12 w 24"/>
                <a:gd name="T1" fmla="*/ 136 h 136"/>
                <a:gd name="T2" fmla="*/ 0 w 24"/>
                <a:gd name="T3" fmla="*/ 124 h 136"/>
                <a:gd name="T4" fmla="*/ 0 w 24"/>
                <a:gd name="T5" fmla="*/ 12 h 136"/>
                <a:gd name="T6" fmla="*/ 12 w 24"/>
                <a:gd name="T7" fmla="*/ 0 h 136"/>
                <a:gd name="T8" fmla="*/ 24 w 24"/>
                <a:gd name="T9" fmla="*/ 12 h 136"/>
                <a:gd name="T10" fmla="*/ 24 w 24"/>
                <a:gd name="T11" fmla="*/ 124 h 136"/>
                <a:gd name="T12" fmla="*/ 12 w 24"/>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24" h="136">
                  <a:moveTo>
                    <a:pt x="12" y="136"/>
                  </a:moveTo>
                  <a:cubicBezTo>
                    <a:pt x="5" y="136"/>
                    <a:pt x="0" y="131"/>
                    <a:pt x="0" y="124"/>
                  </a:cubicBezTo>
                  <a:cubicBezTo>
                    <a:pt x="0" y="12"/>
                    <a:pt x="0" y="12"/>
                    <a:pt x="0" y="12"/>
                  </a:cubicBezTo>
                  <a:cubicBezTo>
                    <a:pt x="0" y="5"/>
                    <a:pt x="5" y="0"/>
                    <a:pt x="12" y="0"/>
                  </a:cubicBezTo>
                  <a:cubicBezTo>
                    <a:pt x="18" y="0"/>
                    <a:pt x="24" y="5"/>
                    <a:pt x="24" y="12"/>
                  </a:cubicBezTo>
                  <a:cubicBezTo>
                    <a:pt x="24" y="124"/>
                    <a:pt x="24" y="124"/>
                    <a:pt x="24" y="124"/>
                  </a:cubicBezTo>
                  <a:cubicBezTo>
                    <a:pt x="24" y="131"/>
                    <a:pt x="18" y="136"/>
                    <a:pt x="12"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0">
              <a:extLst>
                <a:ext uri="{FF2B5EF4-FFF2-40B4-BE49-F238E27FC236}">
                  <a16:creationId xmlns:a16="http://schemas.microsoft.com/office/drawing/2014/main" id="{F6323C24-8D37-BF53-B05D-C9A4A8450AF5}"/>
                </a:ext>
              </a:extLst>
            </p:cNvPr>
            <p:cNvSpPr>
              <a:spLocks noEditPoints="1"/>
            </p:cNvSpPr>
            <p:nvPr/>
          </p:nvSpPr>
          <p:spPr bwMode="auto">
            <a:xfrm>
              <a:off x="3802063" y="1562101"/>
              <a:ext cx="107950" cy="109538"/>
            </a:xfrm>
            <a:custGeom>
              <a:avLst/>
              <a:gdLst>
                <a:gd name="T0" fmla="*/ 65 w 129"/>
                <a:gd name="T1" fmla="*/ 129 h 129"/>
                <a:gd name="T2" fmla="*/ 0 w 129"/>
                <a:gd name="T3" fmla="*/ 65 h 129"/>
                <a:gd name="T4" fmla="*/ 65 w 129"/>
                <a:gd name="T5" fmla="*/ 0 h 129"/>
                <a:gd name="T6" fmla="*/ 129 w 129"/>
                <a:gd name="T7" fmla="*/ 65 h 129"/>
                <a:gd name="T8" fmla="*/ 65 w 129"/>
                <a:gd name="T9" fmla="*/ 129 h 129"/>
                <a:gd name="T10" fmla="*/ 65 w 129"/>
                <a:gd name="T11" fmla="*/ 24 h 129"/>
                <a:gd name="T12" fmla="*/ 24 w 129"/>
                <a:gd name="T13" fmla="*/ 65 h 129"/>
                <a:gd name="T14" fmla="*/ 65 w 129"/>
                <a:gd name="T15" fmla="*/ 105 h 129"/>
                <a:gd name="T16" fmla="*/ 105 w 129"/>
                <a:gd name="T17" fmla="*/ 65 h 129"/>
                <a:gd name="T18" fmla="*/ 65 w 129"/>
                <a:gd name="T19" fmla="*/ 2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9">
                  <a:moveTo>
                    <a:pt x="65" y="129"/>
                  </a:moveTo>
                  <a:cubicBezTo>
                    <a:pt x="29" y="129"/>
                    <a:pt x="0" y="100"/>
                    <a:pt x="0" y="65"/>
                  </a:cubicBezTo>
                  <a:cubicBezTo>
                    <a:pt x="0" y="29"/>
                    <a:pt x="29" y="0"/>
                    <a:pt x="65" y="0"/>
                  </a:cubicBezTo>
                  <a:cubicBezTo>
                    <a:pt x="100" y="0"/>
                    <a:pt x="129" y="29"/>
                    <a:pt x="129" y="65"/>
                  </a:cubicBezTo>
                  <a:cubicBezTo>
                    <a:pt x="129" y="100"/>
                    <a:pt x="100" y="129"/>
                    <a:pt x="65" y="129"/>
                  </a:cubicBezTo>
                  <a:close/>
                  <a:moveTo>
                    <a:pt x="65" y="24"/>
                  </a:moveTo>
                  <a:cubicBezTo>
                    <a:pt x="42" y="24"/>
                    <a:pt x="24" y="42"/>
                    <a:pt x="24" y="65"/>
                  </a:cubicBezTo>
                  <a:cubicBezTo>
                    <a:pt x="24" y="87"/>
                    <a:pt x="42" y="105"/>
                    <a:pt x="65" y="105"/>
                  </a:cubicBezTo>
                  <a:cubicBezTo>
                    <a:pt x="87" y="105"/>
                    <a:pt x="105" y="87"/>
                    <a:pt x="105" y="65"/>
                  </a:cubicBezTo>
                  <a:cubicBezTo>
                    <a:pt x="105" y="42"/>
                    <a:pt x="87" y="24"/>
                    <a:pt x="65" y="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74C2048B-DDC7-BC76-6558-C21A341C9C9E}"/>
                </a:ext>
              </a:extLst>
            </p:cNvPr>
            <p:cNvSpPr/>
            <p:nvPr/>
          </p:nvSpPr>
          <p:spPr bwMode="auto">
            <a:xfrm>
              <a:off x="3607974" y="2081213"/>
              <a:ext cx="514350" cy="117475"/>
            </a:xfrm>
            <a:custGeom>
              <a:avLst/>
              <a:gdLst>
                <a:gd name="T0" fmla="*/ 179 w 614"/>
                <a:gd name="T1" fmla="*/ 141 h 141"/>
                <a:gd name="T2" fmla="*/ 12 w 614"/>
                <a:gd name="T3" fmla="*/ 131 h 141"/>
                <a:gd name="T4" fmla="*/ 1 w 614"/>
                <a:gd name="T5" fmla="*/ 118 h 141"/>
                <a:gd name="T6" fmla="*/ 14 w 614"/>
                <a:gd name="T7" fmla="*/ 108 h 141"/>
                <a:gd name="T8" fmla="*/ 547 w 614"/>
                <a:gd name="T9" fmla="*/ 68 h 141"/>
                <a:gd name="T10" fmla="*/ 576 w 614"/>
                <a:gd name="T11" fmla="*/ 60 h 141"/>
                <a:gd name="T12" fmla="*/ 589 w 614"/>
                <a:gd name="T13" fmla="*/ 46 h 141"/>
                <a:gd name="T14" fmla="*/ 580 w 614"/>
                <a:gd name="T15" fmla="*/ 29 h 141"/>
                <a:gd name="T16" fmla="*/ 572 w 614"/>
                <a:gd name="T17" fmla="*/ 27 h 141"/>
                <a:gd name="T18" fmla="*/ 411 w 614"/>
                <a:gd name="T19" fmla="*/ 24 h 141"/>
                <a:gd name="T20" fmla="*/ 400 w 614"/>
                <a:gd name="T21" fmla="*/ 12 h 141"/>
                <a:gd name="T22" fmla="*/ 412 w 614"/>
                <a:gd name="T23" fmla="*/ 0 h 141"/>
                <a:gd name="T24" fmla="*/ 572 w 614"/>
                <a:gd name="T25" fmla="*/ 4 h 141"/>
                <a:gd name="T26" fmla="*/ 572 w 614"/>
                <a:gd name="T27" fmla="*/ 4 h 141"/>
                <a:gd name="T28" fmla="*/ 591 w 614"/>
                <a:gd name="T29" fmla="*/ 8 h 141"/>
                <a:gd name="T30" fmla="*/ 612 w 614"/>
                <a:gd name="T31" fmla="*/ 49 h 141"/>
                <a:gd name="T32" fmla="*/ 583 w 614"/>
                <a:gd name="T33" fmla="*/ 83 h 141"/>
                <a:gd name="T34" fmla="*/ 553 w 614"/>
                <a:gd name="T35" fmla="*/ 91 h 141"/>
                <a:gd name="T36" fmla="*/ 179 w 614"/>
                <a:gd name="T3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4" h="141">
                  <a:moveTo>
                    <a:pt x="179" y="141"/>
                  </a:moveTo>
                  <a:cubicBezTo>
                    <a:pt x="124" y="141"/>
                    <a:pt x="68" y="138"/>
                    <a:pt x="12" y="131"/>
                  </a:cubicBezTo>
                  <a:cubicBezTo>
                    <a:pt x="5" y="131"/>
                    <a:pt x="0" y="125"/>
                    <a:pt x="1" y="118"/>
                  </a:cubicBezTo>
                  <a:cubicBezTo>
                    <a:pt x="2" y="112"/>
                    <a:pt x="8" y="107"/>
                    <a:pt x="14" y="108"/>
                  </a:cubicBezTo>
                  <a:cubicBezTo>
                    <a:pt x="194" y="129"/>
                    <a:pt x="373" y="116"/>
                    <a:pt x="547" y="68"/>
                  </a:cubicBezTo>
                  <a:cubicBezTo>
                    <a:pt x="576" y="60"/>
                    <a:pt x="576" y="60"/>
                    <a:pt x="576" y="60"/>
                  </a:cubicBezTo>
                  <a:cubicBezTo>
                    <a:pt x="586" y="57"/>
                    <a:pt x="588" y="49"/>
                    <a:pt x="589" y="46"/>
                  </a:cubicBezTo>
                  <a:cubicBezTo>
                    <a:pt x="589" y="43"/>
                    <a:pt x="589" y="34"/>
                    <a:pt x="580" y="29"/>
                  </a:cubicBezTo>
                  <a:cubicBezTo>
                    <a:pt x="577" y="28"/>
                    <a:pt x="575" y="27"/>
                    <a:pt x="572" y="27"/>
                  </a:cubicBezTo>
                  <a:cubicBezTo>
                    <a:pt x="411" y="24"/>
                    <a:pt x="411" y="24"/>
                    <a:pt x="411" y="24"/>
                  </a:cubicBezTo>
                  <a:cubicBezTo>
                    <a:pt x="405" y="24"/>
                    <a:pt x="400" y="18"/>
                    <a:pt x="400" y="12"/>
                  </a:cubicBezTo>
                  <a:cubicBezTo>
                    <a:pt x="400" y="5"/>
                    <a:pt x="405" y="0"/>
                    <a:pt x="412" y="0"/>
                  </a:cubicBezTo>
                  <a:cubicBezTo>
                    <a:pt x="572" y="4"/>
                    <a:pt x="572" y="4"/>
                    <a:pt x="572" y="4"/>
                  </a:cubicBezTo>
                  <a:cubicBezTo>
                    <a:pt x="572" y="4"/>
                    <a:pt x="572" y="4"/>
                    <a:pt x="572" y="4"/>
                  </a:cubicBezTo>
                  <a:cubicBezTo>
                    <a:pt x="579" y="4"/>
                    <a:pt x="585" y="5"/>
                    <a:pt x="591" y="8"/>
                  </a:cubicBezTo>
                  <a:cubicBezTo>
                    <a:pt x="606" y="16"/>
                    <a:pt x="614" y="32"/>
                    <a:pt x="612" y="49"/>
                  </a:cubicBezTo>
                  <a:cubicBezTo>
                    <a:pt x="610" y="65"/>
                    <a:pt x="599" y="79"/>
                    <a:pt x="583" y="83"/>
                  </a:cubicBezTo>
                  <a:cubicBezTo>
                    <a:pt x="553" y="91"/>
                    <a:pt x="553" y="91"/>
                    <a:pt x="553" y="91"/>
                  </a:cubicBezTo>
                  <a:cubicBezTo>
                    <a:pt x="430" y="125"/>
                    <a:pt x="305" y="141"/>
                    <a:pt x="179" y="1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1" name="Freeform 11">
            <a:extLst>
              <a:ext uri="{FF2B5EF4-FFF2-40B4-BE49-F238E27FC236}">
                <a16:creationId xmlns:a16="http://schemas.microsoft.com/office/drawing/2014/main" id="{26F5C9F1-0742-CB9A-5897-3339DEA3CCF6}"/>
              </a:ext>
            </a:extLst>
          </p:cNvPr>
          <p:cNvSpPr/>
          <p:nvPr/>
        </p:nvSpPr>
        <p:spPr>
          <a:xfrm>
            <a:off x="8013277" y="3743289"/>
            <a:ext cx="2595886" cy="1042744"/>
          </a:xfrm>
          <a:custGeom>
            <a:avLst/>
            <a:gdLst>
              <a:gd name="connsiteX0" fmla="*/ 0 w 1914181"/>
              <a:gd name="connsiteY0" fmla="*/ 0 h 1042744"/>
              <a:gd name="connsiteX1" fmla="*/ 1914181 w 1914181"/>
              <a:gd name="connsiteY1" fmla="*/ 0 h 1042744"/>
              <a:gd name="connsiteX2" fmla="*/ 1914181 w 1914181"/>
              <a:gd name="connsiteY2" fmla="*/ 1042744 h 1042744"/>
              <a:gd name="connsiteX3" fmla="*/ 0 w 1914181"/>
              <a:gd name="connsiteY3" fmla="*/ 1042744 h 1042744"/>
              <a:gd name="connsiteX4" fmla="*/ 0 w 1914181"/>
              <a:gd name="connsiteY4" fmla="*/ 0 h 104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181" h="1042744">
                <a:moveTo>
                  <a:pt x="0" y="0"/>
                </a:moveTo>
                <a:lnTo>
                  <a:pt x="1914181" y="0"/>
                </a:lnTo>
                <a:lnTo>
                  <a:pt x="1914181" y="1042744"/>
                </a:lnTo>
                <a:lnTo>
                  <a:pt x="0" y="1042744"/>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889000" rtl="0">
              <a:lnSpc>
                <a:spcPct val="90000"/>
              </a:lnSpc>
              <a:spcBef>
                <a:spcPct val="0"/>
              </a:spcBef>
              <a:spcAft>
                <a:spcPct val="35000"/>
              </a:spcAft>
            </a:pPr>
            <a:r>
              <a:rPr lang="en-US" b="1" i="0" kern="1200" dirty="0">
                <a:solidFill>
                  <a:schemeClr val="tx2"/>
                </a:solidFill>
                <a:latin typeface="+mj-lt"/>
              </a:rPr>
              <a:t>Pre-Use Notice &amp; Transparency</a:t>
            </a:r>
          </a:p>
        </p:txBody>
      </p:sp>
      <p:grpSp>
        <p:nvGrpSpPr>
          <p:cNvPr id="22" name="Group 21">
            <a:extLst>
              <a:ext uri="{FF2B5EF4-FFF2-40B4-BE49-F238E27FC236}">
                <a16:creationId xmlns:a16="http://schemas.microsoft.com/office/drawing/2014/main" id="{37DF87C7-E6BA-C39C-9C11-A59FECE2D594}"/>
              </a:ext>
            </a:extLst>
          </p:cNvPr>
          <p:cNvGrpSpPr/>
          <p:nvPr/>
        </p:nvGrpSpPr>
        <p:grpSpPr>
          <a:xfrm>
            <a:off x="6772994" y="3974149"/>
            <a:ext cx="534987" cy="581025"/>
            <a:chOff x="6592888" y="1441450"/>
            <a:chExt cx="534987" cy="581025"/>
          </a:xfrm>
        </p:grpSpPr>
        <p:sp>
          <p:nvSpPr>
            <p:cNvPr id="23" name="Freeform 17">
              <a:extLst>
                <a:ext uri="{FF2B5EF4-FFF2-40B4-BE49-F238E27FC236}">
                  <a16:creationId xmlns:a16="http://schemas.microsoft.com/office/drawing/2014/main" id="{4A647531-7CDA-8451-BF53-252DC57FF553}"/>
                </a:ext>
              </a:extLst>
            </p:cNvPr>
            <p:cNvSpPr>
              <a:spLocks noEditPoints="1"/>
            </p:cNvSpPr>
            <p:nvPr/>
          </p:nvSpPr>
          <p:spPr bwMode="auto">
            <a:xfrm>
              <a:off x="6780213" y="1935163"/>
              <a:ext cx="157163" cy="87312"/>
            </a:xfrm>
            <a:custGeom>
              <a:avLst/>
              <a:gdLst>
                <a:gd name="T0" fmla="*/ 76 w 152"/>
                <a:gd name="T1" fmla="*/ 85 h 85"/>
                <a:gd name="T2" fmla="*/ 0 w 152"/>
                <a:gd name="T3" fmla="*/ 10 h 85"/>
                <a:gd name="T4" fmla="*/ 3 w 152"/>
                <a:gd name="T5" fmla="*/ 3 h 85"/>
                <a:gd name="T6" fmla="*/ 10 w 152"/>
                <a:gd name="T7" fmla="*/ 0 h 85"/>
                <a:gd name="T8" fmla="*/ 142 w 152"/>
                <a:gd name="T9" fmla="*/ 0 h 85"/>
                <a:gd name="T10" fmla="*/ 149 w 152"/>
                <a:gd name="T11" fmla="*/ 3 h 85"/>
                <a:gd name="T12" fmla="*/ 152 w 152"/>
                <a:gd name="T13" fmla="*/ 10 h 85"/>
                <a:gd name="T14" fmla="*/ 76 w 152"/>
                <a:gd name="T15" fmla="*/ 85 h 85"/>
                <a:gd name="T16" fmla="*/ 21 w 152"/>
                <a:gd name="T17" fmla="*/ 20 h 85"/>
                <a:gd name="T18" fmla="*/ 76 w 152"/>
                <a:gd name="T19" fmla="*/ 65 h 85"/>
                <a:gd name="T20" fmla="*/ 131 w 152"/>
                <a:gd name="T21" fmla="*/ 20 h 85"/>
                <a:gd name="T22" fmla="*/ 21 w 152"/>
                <a:gd name="T23"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85">
                  <a:moveTo>
                    <a:pt x="76" y="85"/>
                  </a:moveTo>
                  <a:cubicBezTo>
                    <a:pt x="34" y="85"/>
                    <a:pt x="0" y="52"/>
                    <a:pt x="0" y="10"/>
                  </a:cubicBezTo>
                  <a:cubicBezTo>
                    <a:pt x="0" y="7"/>
                    <a:pt x="1" y="5"/>
                    <a:pt x="3" y="3"/>
                  </a:cubicBezTo>
                  <a:cubicBezTo>
                    <a:pt x="5" y="1"/>
                    <a:pt x="7" y="0"/>
                    <a:pt x="10" y="0"/>
                  </a:cubicBezTo>
                  <a:cubicBezTo>
                    <a:pt x="142" y="0"/>
                    <a:pt x="142" y="0"/>
                    <a:pt x="142" y="0"/>
                  </a:cubicBezTo>
                  <a:cubicBezTo>
                    <a:pt x="144" y="0"/>
                    <a:pt x="147" y="1"/>
                    <a:pt x="149" y="3"/>
                  </a:cubicBezTo>
                  <a:cubicBezTo>
                    <a:pt x="151" y="5"/>
                    <a:pt x="152" y="7"/>
                    <a:pt x="152" y="10"/>
                  </a:cubicBezTo>
                  <a:cubicBezTo>
                    <a:pt x="151" y="52"/>
                    <a:pt x="117" y="85"/>
                    <a:pt x="76" y="85"/>
                  </a:cubicBezTo>
                  <a:close/>
                  <a:moveTo>
                    <a:pt x="21" y="20"/>
                  </a:moveTo>
                  <a:cubicBezTo>
                    <a:pt x="26" y="46"/>
                    <a:pt x="49" y="65"/>
                    <a:pt x="76" y="65"/>
                  </a:cubicBezTo>
                  <a:cubicBezTo>
                    <a:pt x="103" y="65"/>
                    <a:pt x="126" y="46"/>
                    <a:pt x="131" y="20"/>
                  </a:cubicBezTo>
                  <a:lnTo>
                    <a:pt x="21" y="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A6E1A47D-35D0-7F0D-015B-2FEA903501CA}"/>
                </a:ext>
              </a:extLst>
            </p:cNvPr>
            <p:cNvSpPr>
              <a:spLocks noEditPoints="1"/>
            </p:cNvSpPr>
            <p:nvPr/>
          </p:nvSpPr>
          <p:spPr bwMode="auto">
            <a:xfrm>
              <a:off x="6608763" y="1441450"/>
              <a:ext cx="498475" cy="485775"/>
            </a:xfrm>
            <a:custGeom>
              <a:avLst/>
              <a:gdLst>
                <a:gd name="T0" fmla="*/ 464 w 482"/>
                <a:gd name="T1" fmla="*/ 471 h 471"/>
                <a:gd name="T2" fmla="*/ 17 w 482"/>
                <a:gd name="T3" fmla="*/ 471 h 471"/>
                <a:gd name="T4" fmla="*/ 10 w 482"/>
                <a:gd name="T5" fmla="*/ 467 h 471"/>
                <a:gd name="T6" fmla="*/ 1 w 482"/>
                <a:gd name="T7" fmla="*/ 440 h 471"/>
                <a:gd name="T8" fmla="*/ 37 w 482"/>
                <a:gd name="T9" fmla="*/ 408 h 471"/>
                <a:gd name="T10" fmla="*/ 64 w 482"/>
                <a:gd name="T11" fmla="*/ 366 h 471"/>
                <a:gd name="T12" fmla="*/ 78 w 482"/>
                <a:gd name="T13" fmla="*/ 300 h 471"/>
                <a:gd name="T14" fmla="*/ 78 w 482"/>
                <a:gd name="T15" fmla="*/ 230 h 471"/>
                <a:gd name="T16" fmla="*/ 205 w 482"/>
                <a:gd name="T17" fmla="*/ 72 h 471"/>
                <a:gd name="T18" fmla="*/ 205 w 482"/>
                <a:gd name="T19" fmla="*/ 36 h 471"/>
                <a:gd name="T20" fmla="*/ 241 w 482"/>
                <a:gd name="T21" fmla="*/ 0 h 471"/>
                <a:gd name="T22" fmla="*/ 277 w 482"/>
                <a:gd name="T23" fmla="*/ 36 h 471"/>
                <a:gd name="T24" fmla="*/ 277 w 482"/>
                <a:gd name="T25" fmla="*/ 72 h 471"/>
                <a:gd name="T26" fmla="*/ 403 w 482"/>
                <a:gd name="T27" fmla="*/ 230 h 471"/>
                <a:gd name="T28" fmla="*/ 403 w 482"/>
                <a:gd name="T29" fmla="*/ 300 h 471"/>
                <a:gd name="T30" fmla="*/ 418 w 482"/>
                <a:gd name="T31" fmla="*/ 366 h 471"/>
                <a:gd name="T32" fmla="*/ 444 w 482"/>
                <a:gd name="T33" fmla="*/ 408 h 471"/>
                <a:gd name="T34" fmla="*/ 480 w 482"/>
                <a:gd name="T35" fmla="*/ 440 h 471"/>
                <a:gd name="T36" fmla="*/ 472 w 482"/>
                <a:gd name="T37" fmla="*/ 467 h 471"/>
                <a:gd name="T38" fmla="*/ 464 w 482"/>
                <a:gd name="T39" fmla="*/ 471 h 471"/>
                <a:gd name="T40" fmla="*/ 22 w 482"/>
                <a:gd name="T41" fmla="*/ 451 h 471"/>
                <a:gd name="T42" fmla="*/ 459 w 482"/>
                <a:gd name="T43" fmla="*/ 451 h 471"/>
                <a:gd name="T44" fmla="*/ 461 w 482"/>
                <a:gd name="T45" fmla="*/ 442 h 471"/>
                <a:gd name="T46" fmla="*/ 444 w 482"/>
                <a:gd name="T47" fmla="*/ 428 h 471"/>
                <a:gd name="T48" fmla="*/ 383 w 482"/>
                <a:gd name="T49" fmla="*/ 300 h 471"/>
                <a:gd name="T50" fmla="*/ 383 w 482"/>
                <a:gd name="T51" fmla="*/ 230 h 471"/>
                <a:gd name="T52" fmla="*/ 265 w 482"/>
                <a:gd name="T53" fmla="*/ 90 h 471"/>
                <a:gd name="T54" fmla="*/ 257 w 482"/>
                <a:gd name="T55" fmla="*/ 80 h 471"/>
                <a:gd name="T56" fmla="*/ 257 w 482"/>
                <a:gd name="T57" fmla="*/ 36 h 471"/>
                <a:gd name="T58" fmla="*/ 241 w 482"/>
                <a:gd name="T59" fmla="*/ 20 h 471"/>
                <a:gd name="T60" fmla="*/ 225 w 482"/>
                <a:gd name="T61" fmla="*/ 36 h 471"/>
                <a:gd name="T62" fmla="*/ 225 w 482"/>
                <a:gd name="T63" fmla="*/ 80 h 471"/>
                <a:gd name="T64" fmla="*/ 216 w 482"/>
                <a:gd name="T65" fmla="*/ 90 h 471"/>
                <a:gd name="T66" fmla="*/ 98 w 482"/>
                <a:gd name="T67" fmla="*/ 230 h 471"/>
                <a:gd name="T68" fmla="*/ 98 w 482"/>
                <a:gd name="T69" fmla="*/ 300 h 471"/>
                <a:gd name="T70" fmla="*/ 37 w 482"/>
                <a:gd name="T71" fmla="*/ 428 h 471"/>
                <a:gd name="T72" fmla="*/ 21 w 482"/>
                <a:gd name="T73" fmla="*/ 442 h 471"/>
                <a:gd name="T74" fmla="*/ 22 w 482"/>
                <a:gd name="T75" fmla="*/ 45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2" h="471">
                  <a:moveTo>
                    <a:pt x="464" y="471"/>
                  </a:moveTo>
                  <a:cubicBezTo>
                    <a:pt x="17" y="471"/>
                    <a:pt x="17" y="471"/>
                    <a:pt x="17" y="471"/>
                  </a:cubicBezTo>
                  <a:cubicBezTo>
                    <a:pt x="14" y="471"/>
                    <a:pt x="12" y="469"/>
                    <a:pt x="10" y="467"/>
                  </a:cubicBezTo>
                  <a:cubicBezTo>
                    <a:pt x="3" y="459"/>
                    <a:pt x="0" y="450"/>
                    <a:pt x="1" y="440"/>
                  </a:cubicBezTo>
                  <a:cubicBezTo>
                    <a:pt x="3" y="422"/>
                    <a:pt x="19" y="408"/>
                    <a:pt x="37" y="408"/>
                  </a:cubicBezTo>
                  <a:cubicBezTo>
                    <a:pt x="42" y="408"/>
                    <a:pt x="52" y="399"/>
                    <a:pt x="64" y="366"/>
                  </a:cubicBezTo>
                  <a:cubicBezTo>
                    <a:pt x="73" y="341"/>
                    <a:pt x="78" y="313"/>
                    <a:pt x="78" y="300"/>
                  </a:cubicBezTo>
                  <a:cubicBezTo>
                    <a:pt x="78" y="230"/>
                    <a:pt x="78" y="230"/>
                    <a:pt x="78" y="230"/>
                  </a:cubicBezTo>
                  <a:cubicBezTo>
                    <a:pt x="78" y="154"/>
                    <a:pt x="131" y="88"/>
                    <a:pt x="205" y="72"/>
                  </a:cubicBezTo>
                  <a:cubicBezTo>
                    <a:pt x="205" y="36"/>
                    <a:pt x="205" y="36"/>
                    <a:pt x="205" y="36"/>
                  </a:cubicBezTo>
                  <a:cubicBezTo>
                    <a:pt x="205" y="16"/>
                    <a:pt x="221" y="0"/>
                    <a:pt x="241" y="0"/>
                  </a:cubicBezTo>
                  <a:cubicBezTo>
                    <a:pt x="261" y="0"/>
                    <a:pt x="277" y="16"/>
                    <a:pt x="277" y="36"/>
                  </a:cubicBezTo>
                  <a:cubicBezTo>
                    <a:pt x="277" y="72"/>
                    <a:pt x="277" y="72"/>
                    <a:pt x="277" y="72"/>
                  </a:cubicBezTo>
                  <a:cubicBezTo>
                    <a:pt x="351" y="88"/>
                    <a:pt x="403" y="154"/>
                    <a:pt x="403" y="230"/>
                  </a:cubicBezTo>
                  <a:cubicBezTo>
                    <a:pt x="403" y="300"/>
                    <a:pt x="403" y="300"/>
                    <a:pt x="403" y="300"/>
                  </a:cubicBezTo>
                  <a:cubicBezTo>
                    <a:pt x="403" y="313"/>
                    <a:pt x="409" y="341"/>
                    <a:pt x="418" y="366"/>
                  </a:cubicBezTo>
                  <a:cubicBezTo>
                    <a:pt x="429" y="399"/>
                    <a:pt x="440" y="408"/>
                    <a:pt x="444" y="408"/>
                  </a:cubicBezTo>
                  <a:cubicBezTo>
                    <a:pt x="463" y="408"/>
                    <a:pt x="478" y="422"/>
                    <a:pt x="480" y="440"/>
                  </a:cubicBezTo>
                  <a:cubicBezTo>
                    <a:pt x="482" y="450"/>
                    <a:pt x="479" y="459"/>
                    <a:pt x="472" y="467"/>
                  </a:cubicBezTo>
                  <a:cubicBezTo>
                    <a:pt x="470" y="469"/>
                    <a:pt x="467" y="471"/>
                    <a:pt x="464" y="471"/>
                  </a:cubicBezTo>
                  <a:close/>
                  <a:moveTo>
                    <a:pt x="22" y="451"/>
                  </a:moveTo>
                  <a:cubicBezTo>
                    <a:pt x="459" y="451"/>
                    <a:pt x="459" y="451"/>
                    <a:pt x="459" y="451"/>
                  </a:cubicBezTo>
                  <a:cubicBezTo>
                    <a:pt x="460" y="448"/>
                    <a:pt x="461" y="445"/>
                    <a:pt x="461" y="442"/>
                  </a:cubicBezTo>
                  <a:cubicBezTo>
                    <a:pt x="460" y="434"/>
                    <a:pt x="452" y="428"/>
                    <a:pt x="444" y="428"/>
                  </a:cubicBezTo>
                  <a:cubicBezTo>
                    <a:pt x="404" y="428"/>
                    <a:pt x="383" y="322"/>
                    <a:pt x="383" y="300"/>
                  </a:cubicBezTo>
                  <a:cubicBezTo>
                    <a:pt x="383" y="230"/>
                    <a:pt x="383" y="230"/>
                    <a:pt x="383" y="230"/>
                  </a:cubicBezTo>
                  <a:cubicBezTo>
                    <a:pt x="383" y="161"/>
                    <a:pt x="334" y="102"/>
                    <a:pt x="265" y="90"/>
                  </a:cubicBezTo>
                  <a:cubicBezTo>
                    <a:pt x="260" y="89"/>
                    <a:pt x="257" y="85"/>
                    <a:pt x="257" y="80"/>
                  </a:cubicBezTo>
                  <a:cubicBezTo>
                    <a:pt x="257" y="36"/>
                    <a:pt x="257" y="36"/>
                    <a:pt x="257" y="36"/>
                  </a:cubicBezTo>
                  <a:cubicBezTo>
                    <a:pt x="257" y="28"/>
                    <a:pt x="250" y="20"/>
                    <a:pt x="241" y="20"/>
                  </a:cubicBezTo>
                  <a:cubicBezTo>
                    <a:pt x="232" y="20"/>
                    <a:pt x="225" y="28"/>
                    <a:pt x="225" y="36"/>
                  </a:cubicBezTo>
                  <a:cubicBezTo>
                    <a:pt x="225" y="80"/>
                    <a:pt x="225" y="80"/>
                    <a:pt x="225" y="80"/>
                  </a:cubicBezTo>
                  <a:cubicBezTo>
                    <a:pt x="225" y="85"/>
                    <a:pt x="221" y="89"/>
                    <a:pt x="216" y="90"/>
                  </a:cubicBezTo>
                  <a:cubicBezTo>
                    <a:pt x="148" y="102"/>
                    <a:pt x="98" y="161"/>
                    <a:pt x="98" y="230"/>
                  </a:cubicBezTo>
                  <a:cubicBezTo>
                    <a:pt x="98" y="300"/>
                    <a:pt x="98" y="300"/>
                    <a:pt x="98" y="300"/>
                  </a:cubicBezTo>
                  <a:cubicBezTo>
                    <a:pt x="98" y="322"/>
                    <a:pt x="78" y="428"/>
                    <a:pt x="37" y="428"/>
                  </a:cubicBezTo>
                  <a:cubicBezTo>
                    <a:pt x="29" y="428"/>
                    <a:pt x="22" y="434"/>
                    <a:pt x="21" y="442"/>
                  </a:cubicBezTo>
                  <a:cubicBezTo>
                    <a:pt x="21" y="445"/>
                    <a:pt x="21" y="448"/>
                    <a:pt x="22" y="45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9">
              <a:extLst>
                <a:ext uri="{FF2B5EF4-FFF2-40B4-BE49-F238E27FC236}">
                  <a16:creationId xmlns:a16="http://schemas.microsoft.com/office/drawing/2014/main" id="{B3A9B5CD-B2BD-7EA6-AE21-730BC460FFAB}"/>
                </a:ext>
              </a:extLst>
            </p:cNvPr>
            <p:cNvSpPr/>
            <p:nvPr/>
          </p:nvSpPr>
          <p:spPr bwMode="auto">
            <a:xfrm>
              <a:off x="6937375" y="1481138"/>
              <a:ext cx="144463" cy="217487"/>
            </a:xfrm>
            <a:custGeom>
              <a:avLst/>
              <a:gdLst>
                <a:gd name="T0" fmla="*/ 125 w 141"/>
                <a:gd name="T1" fmla="*/ 210 h 210"/>
                <a:gd name="T2" fmla="*/ 109 w 141"/>
                <a:gd name="T3" fmla="*/ 194 h 210"/>
                <a:gd name="T4" fmla="*/ 11 w 141"/>
                <a:gd name="T5" fmla="*/ 33 h 210"/>
                <a:gd name="T6" fmla="*/ 4 w 141"/>
                <a:gd name="T7" fmla="*/ 11 h 210"/>
                <a:gd name="T8" fmla="*/ 26 w 141"/>
                <a:gd name="T9" fmla="*/ 4 h 210"/>
                <a:gd name="T10" fmla="*/ 141 w 141"/>
                <a:gd name="T11" fmla="*/ 194 h 210"/>
                <a:gd name="T12" fmla="*/ 125 w 141"/>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41" h="210">
                  <a:moveTo>
                    <a:pt x="125" y="210"/>
                  </a:moveTo>
                  <a:cubicBezTo>
                    <a:pt x="116" y="210"/>
                    <a:pt x="109" y="203"/>
                    <a:pt x="109" y="194"/>
                  </a:cubicBezTo>
                  <a:cubicBezTo>
                    <a:pt x="109" y="126"/>
                    <a:pt x="71" y="64"/>
                    <a:pt x="11" y="33"/>
                  </a:cubicBezTo>
                  <a:cubicBezTo>
                    <a:pt x="3" y="28"/>
                    <a:pt x="0" y="19"/>
                    <a:pt x="4" y="11"/>
                  </a:cubicBezTo>
                  <a:cubicBezTo>
                    <a:pt x="8" y="3"/>
                    <a:pt x="18" y="0"/>
                    <a:pt x="26" y="4"/>
                  </a:cubicBezTo>
                  <a:cubicBezTo>
                    <a:pt x="97" y="41"/>
                    <a:pt x="141" y="114"/>
                    <a:pt x="141" y="194"/>
                  </a:cubicBezTo>
                  <a:cubicBezTo>
                    <a:pt x="141" y="203"/>
                    <a:pt x="133" y="210"/>
                    <a:pt x="125" y="21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id="{AFA12E7B-4869-E66F-CC4F-394F8ED22BE1}"/>
                </a:ext>
              </a:extLst>
            </p:cNvPr>
            <p:cNvSpPr/>
            <p:nvPr/>
          </p:nvSpPr>
          <p:spPr bwMode="auto">
            <a:xfrm>
              <a:off x="6638925" y="1481138"/>
              <a:ext cx="146050" cy="217487"/>
            </a:xfrm>
            <a:custGeom>
              <a:avLst/>
              <a:gdLst>
                <a:gd name="T0" fmla="*/ 16 w 141"/>
                <a:gd name="T1" fmla="*/ 210 h 210"/>
                <a:gd name="T2" fmla="*/ 0 w 141"/>
                <a:gd name="T3" fmla="*/ 194 h 210"/>
                <a:gd name="T4" fmla="*/ 115 w 141"/>
                <a:gd name="T5" fmla="*/ 4 h 210"/>
                <a:gd name="T6" fmla="*/ 137 w 141"/>
                <a:gd name="T7" fmla="*/ 11 h 210"/>
                <a:gd name="T8" fmla="*/ 130 w 141"/>
                <a:gd name="T9" fmla="*/ 33 h 210"/>
                <a:gd name="T10" fmla="*/ 32 w 141"/>
                <a:gd name="T11" fmla="*/ 194 h 210"/>
                <a:gd name="T12" fmla="*/ 16 w 141"/>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41" h="210">
                  <a:moveTo>
                    <a:pt x="16" y="210"/>
                  </a:moveTo>
                  <a:cubicBezTo>
                    <a:pt x="7" y="210"/>
                    <a:pt x="0" y="203"/>
                    <a:pt x="0" y="194"/>
                  </a:cubicBezTo>
                  <a:cubicBezTo>
                    <a:pt x="0" y="114"/>
                    <a:pt x="44" y="41"/>
                    <a:pt x="115" y="4"/>
                  </a:cubicBezTo>
                  <a:cubicBezTo>
                    <a:pt x="123" y="0"/>
                    <a:pt x="132" y="3"/>
                    <a:pt x="137" y="11"/>
                  </a:cubicBezTo>
                  <a:cubicBezTo>
                    <a:pt x="141" y="19"/>
                    <a:pt x="138" y="28"/>
                    <a:pt x="130" y="33"/>
                  </a:cubicBezTo>
                  <a:cubicBezTo>
                    <a:pt x="70" y="64"/>
                    <a:pt x="32" y="126"/>
                    <a:pt x="32" y="194"/>
                  </a:cubicBezTo>
                  <a:cubicBezTo>
                    <a:pt x="32" y="203"/>
                    <a:pt x="25" y="210"/>
                    <a:pt x="16" y="21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F9536D3C-3A07-DDA4-993C-C67E4A80BBFE}"/>
                </a:ext>
              </a:extLst>
            </p:cNvPr>
            <p:cNvSpPr/>
            <p:nvPr/>
          </p:nvSpPr>
          <p:spPr bwMode="auto">
            <a:xfrm>
              <a:off x="6965950" y="1441450"/>
              <a:ext cx="161925" cy="250825"/>
            </a:xfrm>
            <a:custGeom>
              <a:avLst/>
              <a:gdLst>
                <a:gd name="T0" fmla="*/ 147 w 157"/>
                <a:gd name="T1" fmla="*/ 242 h 242"/>
                <a:gd name="T2" fmla="*/ 137 w 157"/>
                <a:gd name="T3" fmla="*/ 232 h 242"/>
                <a:gd name="T4" fmla="*/ 7 w 157"/>
                <a:gd name="T5" fmla="*/ 20 h 242"/>
                <a:gd name="T6" fmla="*/ 2 w 157"/>
                <a:gd name="T7" fmla="*/ 6 h 242"/>
                <a:gd name="T8" fmla="*/ 16 w 157"/>
                <a:gd name="T9" fmla="*/ 2 h 242"/>
                <a:gd name="T10" fmla="*/ 157 w 157"/>
                <a:gd name="T11" fmla="*/ 232 h 242"/>
                <a:gd name="T12" fmla="*/ 147 w 157"/>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157" h="241">
                  <a:moveTo>
                    <a:pt x="147" y="242"/>
                  </a:moveTo>
                  <a:cubicBezTo>
                    <a:pt x="141" y="242"/>
                    <a:pt x="137" y="238"/>
                    <a:pt x="137" y="232"/>
                  </a:cubicBezTo>
                  <a:cubicBezTo>
                    <a:pt x="137" y="142"/>
                    <a:pt x="87" y="61"/>
                    <a:pt x="7" y="20"/>
                  </a:cubicBezTo>
                  <a:cubicBezTo>
                    <a:pt x="2" y="17"/>
                    <a:pt x="0" y="11"/>
                    <a:pt x="2" y="6"/>
                  </a:cubicBezTo>
                  <a:cubicBezTo>
                    <a:pt x="5" y="2"/>
                    <a:pt x="11" y="0"/>
                    <a:pt x="16" y="2"/>
                  </a:cubicBezTo>
                  <a:cubicBezTo>
                    <a:pt x="103" y="47"/>
                    <a:pt x="157" y="135"/>
                    <a:pt x="157" y="232"/>
                  </a:cubicBezTo>
                  <a:cubicBezTo>
                    <a:pt x="157" y="238"/>
                    <a:pt x="152" y="242"/>
                    <a:pt x="147" y="2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0A742C12-4264-EE7D-43BE-403F7C1CB7CF}"/>
                </a:ext>
              </a:extLst>
            </p:cNvPr>
            <p:cNvSpPr/>
            <p:nvPr/>
          </p:nvSpPr>
          <p:spPr bwMode="auto">
            <a:xfrm>
              <a:off x="6592888" y="1441450"/>
              <a:ext cx="163513" cy="250825"/>
            </a:xfrm>
            <a:custGeom>
              <a:avLst/>
              <a:gdLst>
                <a:gd name="T0" fmla="*/ 10 w 157"/>
                <a:gd name="T1" fmla="*/ 242 h 242"/>
                <a:gd name="T2" fmla="*/ 0 w 157"/>
                <a:gd name="T3" fmla="*/ 232 h 242"/>
                <a:gd name="T4" fmla="*/ 141 w 157"/>
                <a:gd name="T5" fmla="*/ 2 h 242"/>
                <a:gd name="T6" fmla="*/ 155 w 157"/>
                <a:gd name="T7" fmla="*/ 6 h 242"/>
                <a:gd name="T8" fmla="*/ 150 w 157"/>
                <a:gd name="T9" fmla="*/ 20 h 242"/>
                <a:gd name="T10" fmla="*/ 20 w 157"/>
                <a:gd name="T11" fmla="*/ 232 h 242"/>
                <a:gd name="T12" fmla="*/ 10 w 157"/>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157" h="241">
                  <a:moveTo>
                    <a:pt x="10" y="242"/>
                  </a:moveTo>
                  <a:cubicBezTo>
                    <a:pt x="5" y="242"/>
                    <a:pt x="0" y="238"/>
                    <a:pt x="0" y="232"/>
                  </a:cubicBezTo>
                  <a:cubicBezTo>
                    <a:pt x="0" y="135"/>
                    <a:pt x="54" y="47"/>
                    <a:pt x="141" y="2"/>
                  </a:cubicBezTo>
                  <a:cubicBezTo>
                    <a:pt x="146" y="0"/>
                    <a:pt x="152" y="2"/>
                    <a:pt x="155" y="6"/>
                  </a:cubicBezTo>
                  <a:cubicBezTo>
                    <a:pt x="157" y="11"/>
                    <a:pt x="155" y="17"/>
                    <a:pt x="150" y="20"/>
                  </a:cubicBezTo>
                  <a:cubicBezTo>
                    <a:pt x="70" y="61"/>
                    <a:pt x="20" y="142"/>
                    <a:pt x="20" y="232"/>
                  </a:cubicBezTo>
                  <a:cubicBezTo>
                    <a:pt x="20" y="238"/>
                    <a:pt x="16" y="242"/>
                    <a:pt x="10" y="2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Freeform 13">
            <a:extLst>
              <a:ext uri="{FF2B5EF4-FFF2-40B4-BE49-F238E27FC236}">
                <a16:creationId xmlns:a16="http://schemas.microsoft.com/office/drawing/2014/main" id="{BEEB1BDE-73E4-D662-FBC1-91E39BCC3812}"/>
              </a:ext>
            </a:extLst>
          </p:cNvPr>
          <p:cNvSpPr/>
          <p:nvPr/>
        </p:nvSpPr>
        <p:spPr>
          <a:xfrm>
            <a:off x="8013277" y="2117723"/>
            <a:ext cx="1814005" cy="1142053"/>
          </a:xfrm>
          <a:custGeom>
            <a:avLst/>
            <a:gdLst>
              <a:gd name="connsiteX0" fmla="*/ 0 w 1814005"/>
              <a:gd name="connsiteY0" fmla="*/ 0 h 1142053"/>
              <a:gd name="connsiteX1" fmla="*/ 1814005 w 1814005"/>
              <a:gd name="connsiteY1" fmla="*/ 0 h 1142053"/>
              <a:gd name="connsiteX2" fmla="*/ 1814005 w 1814005"/>
              <a:gd name="connsiteY2" fmla="*/ 1142053 h 1142053"/>
              <a:gd name="connsiteX3" fmla="*/ 0 w 1814005"/>
              <a:gd name="connsiteY3" fmla="*/ 1142053 h 1142053"/>
              <a:gd name="connsiteX4" fmla="*/ 0 w 1814005"/>
              <a:gd name="connsiteY4" fmla="*/ 0 h 1142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005" h="1142053">
                <a:moveTo>
                  <a:pt x="0" y="0"/>
                </a:moveTo>
                <a:lnTo>
                  <a:pt x="1814005" y="0"/>
                </a:lnTo>
                <a:lnTo>
                  <a:pt x="1814005" y="1142053"/>
                </a:lnTo>
                <a:lnTo>
                  <a:pt x="0" y="1142053"/>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889000" rtl="0">
              <a:lnSpc>
                <a:spcPct val="90000"/>
              </a:lnSpc>
              <a:spcBef>
                <a:spcPct val="0"/>
              </a:spcBef>
              <a:spcAft>
                <a:spcPct val="35000"/>
              </a:spcAft>
            </a:pPr>
            <a:r>
              <a:rPr lang="en-US" b="1" i="0" kern="1200">
                <a:solidFill>
                  <a:schemeClr val="tx2"/>
                </a:solidFill>
                <a:latin typeface="+mj-lt"/>
              </a:rPr>
              <a:t>Choice</a:t>
            </a:r>
          </a:p>
        </p:txBody>
      </p:sp>
      <p:grpSp>
        <p:nvGrpSpPr>
          <p:cNvPr id="30" name="Group 29">
            <a:extLst>
              <a:ext uri="{FF2B5EF4-FFF2-40B4-BE49-F238E27FC236}">
                <a16:creationId xmlns:a16="http://schemas.microsoft.com/office/drawing/2014/main" id="{92719D5A-361C-A4BF-7C26-B9389A5F5A1A}"/>
              </a:ext>
            </a:extLst>
          </p:cNvPr>
          <p:cNvGrpSpPr/>
          <p:nvPr/>
        </p:nvGrpSpPr>
        <p:grpSpPr>
          <a:xfrm>
            <a:off x="6659355" y="2341088"/>
            <a:ext cx="387349" cy="668337"/>
            <a:chOff x="8251826" y="2909888"/>
            <a:chExt cx="387349" cy="668337"/>
          </a:xfrm>
        </p:grpSpPr>
        <p:sp>
          <p:nvSpPr>
            <p:cNvPr id="31" name="Freeform 26">
              <a:extLst>
                <a:ext uri="{FF2B5EF4-FFF2-40B4-BE49-F238E27FC236}">
                  <a16:creationId xmlns:a16="http://schemas.microsoft.com/office/drawing/2014/main" id="{2582FAAF-0DF6-5BF2-26AA-73654E9F41DC}"/>
                </a:ext>
              </a:extLst>
            </p:cNvPr>
            <p:cNvSpPr/>
            <p:nvPr/>
          </p:nvSpPr>
          <p:spPr bwMode="auto">
            <a:xfrm>
              <a:off x="8475663" y="3124200"/>
              <a:ext cx="92075" cy="150812"/>
            </a:xfrm>
            <a:custGeom>
              <a:avLst/>
              <a:gdLst>
                <a:gd name="T0" fmla="*/ 241 w 271"/>
                <a:gd name="T1" fmla="*/ 441 h 441"/>
                <a:gd name="T2" fmla="*/ 211 w 271"/>
                <a:gd name="T3" fmla="*/ 411 h 441"/>
                <a:gd name="T4" fmla="*/ 211 w 271"/>
                <a:gd name="T5" fmla="*/ 136 h 441"/>
                <a:gd name="T6" fmla="*/ 135 w 271"/>
                <a:gd name="T7" fmla="*/ 60 h 441"/>
                <a:gd name="T8" fmla="*/ 60 w 271"/>
                <a:gd name="T9" fmla="*/ 136 h 441"/>
                <a:gd name="T10" fmla="*/ 60 w 271"/>
                <a:gd name="T11" fmla="*/ 411 h 441"/>
                <a:gd name="T12" fmla="*/ 30 w 271"/>
                <a:gd name="T13" fmla="*/ 441 h 441"/>
                <a:gd name="T14" fmla="*/ 0 w 271"/>
                <a:gd name="T15" fmla="*/ 411 h 441"/>
                <a:gd name="T16" fmla="*/ 0 w 271"/>
                <a:gd name="T17" fmla="*/ 136 h 441"/>
                <a:gd name="T18" fmla="*/ 135 w 271"/>
                <a:gd name="T19" fmla="*/ 0 h 441"/>
                <a:gd name="T20" fmla="*/ 271 w 271"/>
                <a:gd name="T21" fmla="*/ 136 h 441"/>
                <a:gd name="T22" fmla="*/ 271 w 271"/>
                <a:gd name="T23" fmla="*/ 411 h 441"/>
                <a:gd name="T24" fmla="*/ 241 w 271"/>
                <a:gd name="T25"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441">
                  <a:moveTo>
                    <a:pt x="241" y="441"/>
                  </a:moveTo>
                  <a:cubicBezTo>
                    <a:pt x="224" y="441"/>
                    <a:pt x="211" y="427"/>
                    <a:pt x="211" y="411"/>
                  </a:cubicBezTo>
                  <a:cubicBezTo>
                    <a:pt x="211" y="136"/>
                    <a:pt x="211" y="136"/>
                    <a:pt x="211" y="136"/>
                  </a:cubicBezTo>
                  <a:cubicBezTo>
                    <a:pt x="211" y="94"/>
                    <a:pt x="177" y="60"/>
                    <a:pt x="135" y="60"/>
                  </a:cubicBezTo>
                  <a:cubicBezTo>
                    <a:pt x="94" y="60"/>
                    <a:pt x="60" y="94"/>
                    <a:pt x="60" y="136"/>
                  </a:cubicBezTo>
                  <a:cubicBezTo>
                    <a:pt x="60" y="411"/>
                    <a:pt x="60" y="411"/>
                    <a:pt x="60" y="411"/>
                  </a:cubicBezTo>
                  <a:cubicBezTo>
                    <a:pt x="60" y="427"/>
                    <a:pt x="47" y="441"/>
                    <a:pt x="30" y="441"/>
                  </a:cubicBezTo>
                  <a:cubicBezTo>
                    <a:pt x="13" y="441"/>
                    <a:pt x="0" y="427"/>
                    <a:pt x="0" y="411"/>
                  </a:cubicBezTo>
                  <a:cubicBezTo>
                    <a:pt x="0" y="136"/>
                    <a:pt x="0" y="136"/>
                    <a:pt x="0" y="136"/>
                  </a:cubicBezTo>
                  <a:cubicBezTo>
                    <a:pt x="0" y="61"/>
                    <a:pt x="61" y="0"/>
                    <a:pt x="135" y="0"/>
                  </a:cubicBezTo>
                  <a:cubicBezTo>
                    <a:pt x="210" y="0"/>
                    <a:pt x="271" y="61"/>
                    <a:pt x="271" y="136"/>
                  </a:cubicBezTo>
                  <a:cubicBezTo>
                    <a:pt x="271" y="411"/>
                    <a:pt x="271" y="411"/>
                    <a:pt x="271" y="411"/>
                  </a:cubicBezTo>
                  <a:cubicBezTo>
                    <a:pt x="271" y="427"/>
                    <a:pt x="257" y="441"/>
                    <a:pt x="241" y="4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4A918FE8-1724-30C7-9732-EC4488C2C16C}"/>
                </a:ext>
              </a:extLst>
            </p:cNvPr>
            <p:cNvSpPr/>
            <p:nvPr/>
          </p:nvSpPr>
          <p:spPr bwMode="auto">
            <a:xfrm>
              <a:off x="8401050" y="3097213"/>
              <a:ext cx="93662" cy="177800"/>
            </a:xfrm>
            <a:custGeom>
              <a:avLst/>
              <a:gdLst>
                <a:gd name="T0" fmla="*/ 241 w 271"/>
                <a:gd name="T1" fmla="*/ 523 h 523"/>
                <a:gd name="T2" fmla="*/ 211 w 271"/>
                <a:gd name="T3" fmla="*/ 493 h 523"/>
                <a:gd name="T4" fmla="*/ 211 w 271"/>
                <a:gd name="T5" fmla="*/ 135 h 523"/>
                <a:gd name="T6" fmla="*/ 135 w 271"/>
                <a:gd name="T7" fmla="*/ 60 h 523"/>
                <a:gd name="T8" fmla="*/ 60 w 271"/>
                <a:gd name="T9" fmla="*/ 135 h 523"/>
                <a:gd name="T10" fmla="*/ 60 w 271"/>
                <a:gd name="T11" fmla="*/ 493 h 523"/>
                <a:gd name="T12" fmla="*/ 30 w 271"/>
                <a:gd name="T13" fmla="*/ 523 h 523"/>
                <a:gd name="T14" fmla="*/ 0 w 271"/>
                <a:gd name="T15" fmla="*/ 493 h 523"/>
                <a:gd name="T16" fmla="*/ 0 w 271"/>
                <a:gd name="T17" fmla="*/ 135 h 523"/>
                <a:gd name="T18" fmla="*/ 135 w 271"/>
                <a:gd name="T19" fmla="*/ 0 h 523"/>
                <a:gd name="T20" fmla="*/ 271 w 271"/>
                <a:gd name="T21" fmla="*/ 135 h 523"/>
                <a:gd name="T22" fmla="*/ 271 w 271"/>
                <a:gd name="T23" fmla="*/ 493 h 523"/>
                <a:gd name="T24" fmla="*/ 241 w 271"/>
                <a:gd name="T25" fmla="*/ 52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523">
                  <a:moveTo>
                    <a:pt x="241" y="523"/>
                  </a:moveTo>
                  <a:cubicBezTo>
                    <a:pt x="224" y="523"/>
                    <a:pt x="211" y="509"/>
                    <a:pt x="211" y="493"/>
                  </a:cubicBezTo>
                  <a:cubicBezTo>
                    <a:pt x="211" y="135"/>
                    <a:pt x="211" y="135"/>
                    <a:pt x="211" y="135"/>
                  </a:cubicBezTo>
                  <a:cubicBezTo>
                    <a:pt x="211" y="93"/>
                    <a:pt x="177" y="60"/>
                    <a:pt x="135" y="60"/>
                  </a:cubicBezTo>
                  <a:cubicBezTo>
                    <a:pt x="94" y="60"/>
                    <a:pt x="60" y="93"/>
                    <a:pt x="60" y="135"/>
                  </a:cubicBezTo>
                  <a:cubicBezTo>
                    <a:pt x="60" y="493"/>
                    <a:pt x="60" y="493"/>
                    <a:pt x="60" y="493"/>
                  </a:cubicBezTo>
                  <a:cubicBezTo>
                    <a:pt x="60" y="509"/>
                    <a:pt x="47" y="523"/>
                    <a:pt x="30" y="523"/>
                  </a:cubicBezTo>
                  <a:cubicBezTo>
                    <a:pt x="13" y="523"/>
                    <a:pt x="0" y="509"/>
                    <a:pt x="0" y="493"/>
                  </a:cubicBezTo>
                  <a:cubicBezTo>
                    <a:pt x="0" y="135"/>
                    <a:pt x="0" y="135"/>
                    <a:pt x="0" y="135"/>
                  </a:cubicBezTo>
                  <a:cubicBezTo>
                    <a:pt x="0" y="60"/>
                    <a:pt x="61" y="0"/>
                    <a:pt x="135" y="0"/>
                  </a:cubicBezTo>
                  <a:cubicBezTo>
                    <a:pt x="210" y="0"/>
                    <a:pt x="271" y="60"/>
                    <a:pt x="271" y="135"/>
                  </a:cubicBezTo>
                  <a:cubicBezTo>
                    <a:pt x="271" y="493"/>
                    <a:pt x="271" y="493"/>
                    <a:pt x="271" y="493"/>
                  </a:cubicBezTo>
                  <a:cubicBezTo>
                    <a:pt x="271" y="509"/>
                    <a:pt x="257" y="523"/>
                    <a:pt x="241" y="52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734E57B7-0786-FA05-35F0-5854827FE77A}"/>
                </a:ext>
              </a:extLst>
            </p:cNvPr>
            <p:cNvSpPr/>
            <p:nvPr/>
          </p:nvSpPr>
          <p:spPr bwMode="auto">
            <a:xfrm>
              <a:off x="8328025" y="2909888"/>
              <a:ext cx="93662" cy="412750"/>
            </a:xfrm>
            <a:custGeom>
              <a:avLst/>
              <a:gdLst>
                <a:gd name="T0" fmla="*/ 30 w 271"/>
                <a:gd name="T1" fmla="*/ 1214 h 1214"/>
                <a:gd name="T2" fmla="*/ 0 w 271"/>
                <a:gd name="T3" fmla="*/ 1184 h 1214"/>
                <a:gd name="T4" fmla="*/ 0 w 271"/>
                <a:gd name="T5" fmla="*/ 135 h 1214"/>
                <a:gd name="T6" fmla="*/ 136 w 271"/>
                <a:gd name="T7" fmla="*/ 0 h 1214"/>
                <a:gd name="T8" fmla="*/ 271 w 271"/>
                <a:gd name="T9" fmla="*/ 135 h 1214"/>
                <a:gd name="T10" fmla="*/ 271 w 271"/>
                <a:gd name="T11" fmla="*/ 1043 h 1214"/>
                <a:gd name="T12" fmla="*/ 241 w 271"/>
                <a:gd name="T13" fmla="*/ 1073 h 1214"/>
                <a:gd name="T14" fmla="*/ 211 w 271"/>
                <a:gd name="T15" fmla="*/ 1043 h 1214"/>
                <a:gd name="T16" fmla="*/ 211 w 271"/>
                <a:gd name="T17" fmla="*/ 135 h 1214"/>
                <a:gd name="T18" fmla="*/ 136 w 271"/>
                <a:gd name="T19" fmla="*/ 60 h 1214"/>
                <a:gd name="T20" fmla="*/ 60 w 271"/>
                <a:gd name="T21" fmla="*/ 135 h 1214"/>
                <a:gd name="T22" fmla="*/ 60 w 271"/>
                <a:gd name="T23" fmla="*/ 1184 h 1214"/>
                <a:gd name="T24" fmla="*/ 30 w 271"/>
                <a:gd name="T25" fmla="*/ 1214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1214">
                  <a:moveTo>
                    <a:pt x="30" y="1214"/>
                  </a:moveTo>
                  <a:cubicBezTo>
                    <a:pt x="14" y="1214"/>
                    <a:pt x="0" y="1200"/>
                    <a:pt x="0" y="1184"/>
                  </a:cubicBezTo>
                  <a:cubicBezTo>
                    <a:pt x="0" y="135"/>
                    <a:pt x="0" y="135"/>
                    <a:pt x="0" y="135"/>
                  </a:cubicBezTo>
                  <a:cubicBezTo>
                    <a:pt x="0" y="60"/>
                    <a:pt x="61" y="0"/>
                    <a:pt x="136" y="0"/>
                  </a:cubicBezTo>
                  <a:cubicBezTo>
                    <a:pt x="210" y="0"/>
                    <a:pt x="271" y="60"/>
                    <a:pt x="271" y="135"/>
                  </a:cubicBezTo>
                  <a:cubicBezTo>
                    <a:pt x="271" y="1043"/>
                    <a:pt x="271" y="1043"/>
                    <a:pt x="271" y="1043"/>
                  </a:cubicBezTo>
                  <a:cubicBezTo>
                    <a:pt x="271" y="1059"/>
                    <a:pt x="258" y="1073"/>
                    <a:pt x="241" y="1073"/>
                  </a:cubicBezTo>
                  <a:cubicBezTo>
                    <a:pt x="224" y="1073"/>
                    <a:pt x="211" y="1059"/>
                    <a:pt x="211" y="1043"/>
                  </a:cubicBezTo>
                  <a:cubicBezTo>
                    <a:pt x="211" y="135"/>
                    <a:pt x="211" y="135"/>
                    <a:pt x="211" y="135"/>
                  </a:cubicBezTo>
                  <a:cubicBezTo>
                    <a:pt x="211" y="93"/>
                    <a:pt x="177" y="60"/>
                    <a:pt x="136" y="60"/>
                  </a:cubicBezTo>
                  <a:cubicBezTo>
                    <a:pt x="94" y="60"/>
                    <a:pt x="60" y="93"/>
                    <a:pt x="60" y="135"/>
                  </a:cubicBezTo>
                  <a:cubicBezTo>
                    <a:pt x="60" y="1184"/>
                    <a:pt x="60" y="1184"/>
                    <a:pt x="60" y="1184"/>
                  </a:cubicBezTo>
                  <a:cubicBezTo>
                    <a:pt x="60" y="1200"/>
                    <a:pt x="47" y="1214"/>
                    <a:pt x="30" y="12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0ABFF69A-666C-82AC-DCDB-80556A9277EE}"/>
                </a:ext>
              </a:extLst>
            </p:cNvPr>
            <p:cNvSpPr/>
            <p:nvPr/>
          </p:nvSpPr>
          <p:spPr bwMode="auto">
            <a:xfrm>
              <a:off x="8251826" y="3181350"/>
              <a:ext cx="125412" cy="396875"/>
            </a:xfrm>
            <a:custGeom>
              <a:avLst/>
              <a:gdLst>
                <a:gd name="T0" fmla="*/ 336 w 366"/>
                <a:gd name="T1" fmla="*/ 1171 h 1171"/>
                <a:gd name="T2" fmla="*/ 306 w 366"/>
                <a:gd name="T3" fmla="*/ 1141 h 1171"/>
                <a:gd name="T4" fmla="*/ 306 w 366"/>
                <a:gd name="T5" fmla="*/ 1016 h 1171"/>
                <a:gd name="T6" fmla="*/ 238 w 366"/>
                <a:gd name="T7" fmla="*/ 866 h 1171"/>
                <a:gd name="T8" fmla="*/ 11 w 366"/>
                <a:gd name="T9" fmla="*/ 469 h 1171"/>
                <a:gd name="T10" fmla="*/ 4 w 366"/>
                <a:gd name="T11" fmla="*/ 404 h 1171"/>
                <a:gd name="T12" fmla="*/ 47 w 366"/>
                <a:gd name="T13" fmla="*/ 168 h 1171"/>
                <a:gd name="T14" fmla="*/ 116 w 366"/>
                <a:gd name="T15" fmla="*/ 70 h 1171"/>
                <a:gd name="T16" fmla="*/ 223 w 366"/>
                <a:gd name="T17" fmla="*/ 8 h 1171"/>
                <a:gd name="T18" fmla="*/ 264 w 366"/>
                <a:gd name="T19" fmla="*/ 19 h 1171"/>
                <a:gd name="T20" fmla="*/ 253 w 366"/>
                <a:gd name="T21" fmla="*/ 60 h 1171"/>
                <a:gd name="T22" fmla="*/ 146 w 366"/>
                <a:gd name="T23" fmla="*/ 122 h 1171"/>
                <a:gd name="T24" fmla="*/ 106 w 366"/>
                <a:gd name="T25" fmla="*/ 179 h 1171"/>
                <a:gd name="T26" fmla="*/ 63 w 366"/>
                <a:gd name="T27" fmla="*/ 415 h 1171"/>
                <a:gd name="T28" fmla="*/ 66 w 366"/>
                <a:gd name="T29" fmla="*/ 447 h 1171"/>
                <a:gd name="T30" fmla="*/ 165 w 366"/>
                <a:gd name="T31" fmla="*/ 640 h 1171"/>
                <a:gd name="T32" fmla="*/ 280 w 366"/>
                <a:gd name="T33" fmla="*/ 822 h 1171"/>
                <a:gd name="T34" fmla="*/ 366 w 366"/>
                <a:gd name="T35" fmla="*/ 1014 h 1171"/>
                <a:gd name="T36" fmla="*/ 366 w 366"/>
                <a:gd name="T37" fmla="*/ 1015 h 1171"/>
                <a:gd name="T38" fmla="*/ 366 w 366"/>
                <a:gd name="T39" fmla="*/ 1141 h 1171"/>
                <a:gd name="T40" fmla="*/ 336 w 366"/>
                <a:gd name="T41"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6" h="1171">
                  <a:moveTo>
                    <a:pt x="336" y="1171"/>
                  </a:moveTo>
                  <a:cubicBezTo>
                    <a:pt x="320" y="1171"/>
                    <a:pt x="306" y="1158"/>
                    <a:pt x="306" y="1141"/>
                  </a:cubicBezTo>
                  <a:cubicBezTo>
                    <a:pt x="306" y="1016"/>
                    <a:pt x="306" y="1016"/>
                    <a:pt x="306" y="1016"/>
                  </a:cubicBezTo>
                  <a:cubicBezTo>
                    <a:pt x="303" y="959"/>
                    <a:pt x="279" y="905"/>
                    <a:pt x="238" y="866"/>
                  </a:cubicBezTo>
                  <a:cubicBezTo>
                    <a:pt x="184" y="814"/>
                    <a:pt x="33" y="526"/>
                    <a:pt x="11" y="469"/>
                  </a:cubicBezTo>
                  <a:cubicBezTo>
                    <a:pt x="3" y="448"/>
                    <a:pt x="0" y="426"/>
                    <a:pt x="4" y="404"/>
                  </a:cubicBezTo>
                  <a:cubicBezTo>
                    <a:pt x="47" y="168"/>
                    <a:pt x="47" y="168"/>
                    <a:pt x="47" y="168"/>
                  </a:cubicBezTo>
                  <a:cubicBezTo>
                    <a:pt x="55" y="127"/>
                    <a:pt x="80" y="92"/>
                    <a:pt x="116" y="70"/>
                  </a:cubicBezTo>
                  <a:cubicBezTo>
                    <a:pt x="223" y="8"/>
                    <a:pt x="223" y="8"/>
                    <a:pt x="223" y="8"/>
                  </a:cubicBezTo>
                  <a:cubicBezTo>
                    <a:pt x="237" y="0"/>
                    <a:pt x="255" y="5"/>
                    <a:pt x="264" y="19"/>
                  </a:cubicBezTo>
                  <a:cubicBezTo>
                    <a:pt x="272" y="33"/>
                    <a:pt x="267" y="51"/>
                    <a:pt x="253" y="60"/>
                  </a:cubicBezTo>
                  <a:cubicBezTo>
                    <a:pt x="146" y="122"/>
                    <a:pt x="146" y="122"/>
                    <a:pt x="146" y="122"/>
                  </a:cubicBezTo>
                  <a:cubicBezTo>
                    <a:pt x="125" y="135"/>
                    <a:pt x="111" y="155"/>
                    <a:pt x="106" y="179"/>
                  </a:cubicBezTo>
                  <a:cubicBezTo>
                    <a:pt x="63" y="415"/>
                    <a:pt x="63" y="415"/>
                    <a:pt x="63" y="415"/>
                  </a:cubicBezTo>
                  <a:cubicBezTo>
                    <a:pt x="61" y="426"/>
                    <a:pt x="62" y="437"/>
                    <a:pt x="66" y="447"/>
                  </a:cubicBezTo>
                  <a:cubicBezTo>
                    <a:pt x="76" y="472"/>
                    <a:pt x="116" y="552"/>
                    <a:pt x="165" y="640"/>
                  </a:cubicBezTo>
                  <a:cubicBezTo>
                    <a:pt x="228" y="754"/>
                    <a:pt x="265" y="809"/>
                    <a:pt x="280" y="822"/>
                  </a:cubicBezTo>
                  <a:cubicBezTo>
                    <a:pt x="332" y="873"/>
                    <a:pt x="363" y="941"/>
                    <a:pt x="366" y="1014"/>
                  </a:cubicBezTo>
                  <a:cubicBezTo>
                    <a:pt x="366" y="1014"/>
                    <a:pt x="366" y="1015"/>
                    <a:pt x="366" y="1015"/>
                  </a:cubicBezTo>
                  <a:cubicBezTo>
                    <a:pt x="366" y="1141"/>
                    <a:pt x="366" y="1141"/>
                    <a:pt x="366" y="1141"/>
                  </a:cubicBezTo>
                  <a:cubicBezTo>
                    <a:pt x="366" y="1158"/>
                    <a:pt x="353" y="1171"/>
                    <a:pt x="336" y="117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AA769D54-0C51-C432-3EE2-AE526186FBDD}"/>
                </a:ext>
              </a:extLst>
            </p:cNvPr>
            <p:cNvSpPr/>
            <p:nvPr/>
          </p:nvSpPr>
          <p:spPr bwMode="auto">
            <a:xfrm>
              <a:off x="8547100" y="3141663"/>
              <a:ext cx="92075" cy="436562"/>
            </a:xfrm>
            <a:custGeom>
              <a:avLst/>
              <a:gdLst>
                <a:gd name="T0" fmla="*/ 55 w 271"/>
                <a:gd name="T1" fmla="*/ 1287 h 1287"/>
                <a:gd name="T2" fmla="*/ 25 w 271"/>
                <a:gd name="T3" fmla="*/ 1257 h 1287"/>
                <a:gd name="T4" fmla="*/ 25 w 271"/>
                <a:gd name="T5" fmla="*/ 1131 h 1287"/>
                <a:gd name="T6" fmla="*/ 73 w 271"/>
                <a:gd name="T7" fmla="*/ 973 h 1287"/>
                <a:gd name="T8" fmla="*/ 142 w 271"/>
                <a:gd name="T9" fmla="*/ 870 h 1287"/>
                <a:gd name="T10" fmla="*/ 206 w 271"/>
                <a:gd name="T11" fmla="*/ 658 h 1287"/>
                <a:gd name="T12" fmla="*/ 211 w 271"/>
                <a:gd name="T13" fmla="*/ 135 h 1287"/>
                <a:gd name="T14" fmla="*/ 135 w 271"/>
                <a:gd name="T15" fmla="*/ 60 h 1287"/>
                <a:gd name="T16" fmla="*/ 60 w 271"/>
                <a:gd name="T17" fmla="*/ 136 h 1287"/>
                <a:gd name="T18" fmla="*/ 60 w 271"/>
                <a:gd name="T19" fmla="*/ 361 h 1287"/>
                <a:gd name="T20" fmla="*/ 30 w 271"/>
                <a:gd name="T21" fmla="*/ 391 h 1287"/>
                <a:gd name="T22" fmla="*/ 0 w 271"/>
                <a:gd name="T23" fmla="*/ 361 h 1287"/>
                <a:gd name="T24" fmla="*/ 0 w 271"/>
                <a:gd name="T25" fmla="*/ 136 h 1287"/>
                <a:gd name="T26" fmla="*/ 135 w 271"/>
                <a:gd name="T27" fmla="*/ 0 h 1287"/>
                <a:gd name="T28" fmla="*/ 271 w 271"/>
                <a:gd name="T29" fmla="*/ 136 h 1287"/>
                <a:gd name="T30" fmla="*/ 266 w 271"/>
                <a:gd name="T31" fmla="*/ 659 h 1287"/>
                <a:gd name="T32" fmla="*/ 192 w 271"/>
                <a:gd name="T33" fmla="*/ 903 h 1287"/>
                <a:gd name="T34" fmla="*/ 123 w 271"/>
                <a:gd name="T35" fmla="*/ 1006 h 1287"/>
                <a:gd name="T36" fmla="*/ 85 w 271"/>
                <a:gd name="T37" fmla="*/ 1131 h 1287"/>
                <a:gd name="T38" fmla="*/ 85 w 271"/>
                <a:gd name="T39" fmla="*/ 1257 h 1287"/>
                <a:gd name="T40" fmla="*/ 55 w 271"/>
                <a:gd name="T41" fmla="*/ 1287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1287">
                  <a:moveTo>
                    <a:pt x="55" y="1287"/>
                  </a:moveTo>
                  <a:cubicBezTo>
                    <a:pt x="39" y="1287"/>
                    <a:pt x="25" y="1274"/>
                    <a:pt x="25" y="1257"/>
                  </a:cubicBezTo>
                  <a:cubicBezTo>
                    <a:pt x="25" y="1131"/>
                    <a:pt x="25" y="1131"/>
                    <a:pt x="25" y="1131"/>
                  </a:cubicBezTo>
                  <a:cubicBezTo>
                    <a:pt x="25" y="1075"/>
                    <a:pt x="42" y="1020"/>
                    <a:pt x="73" y="973"/>
                  </a:cubicBezTo>
                  <a:cubicBezTo>
                    <a:pt x="142" y="870"/>
                    <a:pt x="142" y="870"/>
                    <a:pt x="142" y="870"/>
                  </a:cubicBezTo>
                  <a:cubicBezTo>
                    <a:pt x="184" y="807"/>
                    <a:pt x="206" y="734"/>
                    <a:pt x="206" y="658"/>
                  </a:cubicBezTo>
                  <a:cubicBezTo>
                    <a:pt x="211" y="135"/>
                    <a:pt x="211" y="135"/>
                    <a:pt x="211" y="135"/>
                  </a:cubicBezTo>
                  <a:cubicBezTo>
                    <a:pt x="211" y="94"/>
                    <a:pt x="177" y="60"/>
                    <a:pt x="135" y="60"/>
                  </a:cubicBezTo>
                  <a:cubicBezTo>
                    <a:pt x="94" y="60"/>
                    <a:pt x="60" y="94"/>
                    <a:pt x="60" y="136"/>
                  </a:cubicBezTo>
                  <a:cubicBezTo>
                    <a:pt x="60" y="361"/>
                    <a:pt x="60" y="361"/>
                    <a:pt x="60" y="361"/>
                  </a:cubicBezTo>
                  <a:cubicBezTo>
                    <a:pt x="60" y="377"/>
                    <a:pt x="46" y="391"/>
                    <a:pt x="30" y="391"/>
                  </a:cubicBezTo>
                  <a:cubicBezTo>
                    <a:pt x="13" y="391"/>
                    <a:pt x="0" y="377"/>
                    <a:pt x="0" y="361"/>
                  </a:cubicBezTo>
                  <a:cubicBezTo>
                    <a:pt x="0" y="136"/>
                    <a:pt x="0" y="136"/>
                    <a:pt x="0" y="136"/>
                  </a:cubicBezTo>
                  <a:cubicBezTo>
                    <a:pt x="0" y="61"/>
                    <a:pt x="61" y="0"/>
                    <a:pt x="135" y="0"/>
                  </a:cubicBezTo>
                  <a:cubicBezTo>
                    <a:pt x="210" y="0"/>
                    <a:pt x="271" y="61"/>
                    <a:pt x="271" y="136"/>
                  </a:cubicBezTo>
                  <a:cubicBezTo>
                    <a:pt x="266" y="659"/>
                    <a:pt x="266" y="659"/>
                    <a:pt x="266" y="659"/>
                  </a:cubicBezTo>
                  <a:cubicBezTo>
                    <a:pt x="266" y="746"/>
                    <a:pt x="240" y="831"/>
                    <a:pt x="192" y="903"/>
                  </a:cubicBezTo>
                  <a:cubicBezTo>
                    <a:pt x="123" y="1006"/>
                    <a:pt x="123" y="1006"/>
                    <a:pt x="123" y="1006"/>
                  </a:cubicBezTo>
                  <a:cubicBezTo>
                    <a:pt x="98" y="1043"/>
                    <a:pt x="85" y="1086"/>
                    <a:pt x="85" y="1131"/>
                  </a:cubicBezTo>
                  <a:cubicBezTo>
                    <a:pt x="85" y="1257"/>
                    <a:pt x="85" y="1257"/>
                    <a:pt x="85" y="1257"/>
                  </a:cubicBezTo>
                  <a:cubicBezTo>
                    <a:pt x="85" y="1274"/>
                    <a:pt x="72" y="1287"/>
                    <a:pt x="55" y="128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7EBA125C-2FA3-8EA3-8599-904251A8F198}"/>
                </a:ext>
              </a:extLst>
            </p:cNvPr>
            <p:cNvSpPr/>
            <p:nvPr/>
          </p:nvSpPr>
          <p:spPr bwMode="auto">
            <a:xfrm>
              <a:off x="8302625" y="3257550"/>
              <a:ext cx="46037" cy="53975"/>
            </a:xfrm>
            <a:custGeom>
              <a:avLst/>
              <a:gdLst>
                <a:gd name="T0" fmla="*/ 34 w 137"/>
                <a:gd name="T1" fmla="*/ 158 h 158"/>
                <a:gd name="T2" fmla="*/ 16 w 137"/>
                <a:gd name="T3" fmla="*/ 152 h 158"/>
                <a:gd name="T4" fmla="*/ 10 w 137"/>
                <a:gd name="T5" fmla="*/ 110 h 158"/>
                <a:gd name="T6" fmla="*/ 79 w 137"/>
                <a:gd name="T7" fmla="*/ 16 h 158"/>
                <a:gd name="T8" fmla="*/ 121 w 137"/>
                <a:gd name="T9" fmla="*/ 10 h 158"/>
                <a:gd name="T10" fmla="*/ 127 w 137"/>
                <a:gd name="T11" fmla="*/ 52 h 158"/>
                <a:gd name="T12" fmla="*/ 58 w 137"/>
                <a:gd name="T13" fmla="*/ 146 h 158"/>
                <a:gd name="T14" fmla="*/ 34 w 137"/>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58">
                  <a:moveTo>
                    <a:pt x="34" y="158"/>
                  </a:moveTo>
                  <a:cubicBezTo>
                    <a:pt x="28" y="158"/>
                    <a:pt x="21" y="156"/>
                    <a:pt x="16" y="152"/>
                  </a:cubicBezTo>
                  <a:cubicBezTo>
                    <a:pt x="3" y="142"/>
                    <a:pt x="0" y="124"/>
                    <a:pt x="10" y="110"/>
                  </a:cubicBezTo>
                  <a:cubicBezTo>
                    <a:pt x="79" y="16"/>
                    <a:pt x="79" y="16"/>
                    <a:pt x="79" y="16"/>
                  </a:cubicBezTo>
                  <a:cubicBezTo>
                    <a:pt x="89" y="3"/>
                    <a:pt x="107" y="0"/>
                    <a:pt x="121" y="10"/>
                  </a:cubicBezTo>
                  <a:cubicBezTo>
                    <a:pt x="134" y="20"/>
                    <a:pt x="137" y="38"/>
                    <a:pt x="127" y="52"/>
                  </a:cubicBezTo>
                  <a:cubicBezTo>
                    <a:pt x="58" y="146"/>
                    <a:pt x="58" y="146"/>
                    <a:pt x="58" y="146"/>
                  </a:cubicBezTo>
                  <a:cubicBezTo>
                    <a:pt x="52" y="154"/>
                    <a:pt x="43" y="158"/>
                    <a:pt x="34" y="1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7" name="Freeform 19">
            <a:extLst>
              <a:ext uri="{FF2B5EF4-FFF2-40B4-BE49-F238E27FC236}">
                <a16:creationId xmlns:a16="http://schemas.microsoft.com/office/drawing/2014/main" id="{99FEFFED-59E1-4288-2498-85EA1D91AE88}"/>
              </a:ext>
            </a:extLst>
          </p:cNvPr>
          <p:cNvSpPr/>
          <p:nvPr/>
        </p:nvSpPr>
        <p:spPr>
          <a:xfrm>
            <a:off x="2566138" y="3617054"/>
            <a:ext cx="3341786" cy="1276120"/>
          </a:xfrm>
          <a:custGeom>
            <a:avLst/>
            <a:gdLst>
              <a:gd name="connsiteX0" fmla="*/ 0 w 1814005"/>
              <a:gd name="connsiteY0" fmla="*/ 0 h 1276120"/>
              <a:gd name="connsiteX1" fmla="*/ 1814005 w 1814005"/>
              <a:gd name="connsiteY1" fmla="*/ 0 h 1276120"/>
              <a:gd name="connsiteX2" fmla="*/ 1814005 w 1814005"/>
              <a:gd name="connsiteY2" fmla="*/ 1276120 h 1276120"/>
              <a:gd name="connsiteX3" fmla="*/ 0 w 1814005"/>
              <a:gd name="connsiteY3" fmla="*/ 1276120 h 1276120"/>
              <a:gd name="connsiteX4" fmla="*/ 0 w 1814005"/>
              <a:gd name="connsiteY4" fmla="*/ 0 h 127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005" h="1276120">
                <a:moveTo>
                  <a:pt x="0" y="0"/>
                </a:moveTo>
                <a:lnTo>
                  <a:pt x="1814005" y="0"/>
                </a:lnTo>
                <a:lnTo>
                  <a:pt x="1814005" y="1276120"/>
                </a:lnTo>
                <a:lnTo>
                  <a:pt x="0" y="1276120"/>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889000" rtl="0">
              <a:spcBef>
                <a:spcPct val="0"/>
              </a:spcBef>
              <a:spcAft>
                <a:spcPct val="35000"/>
              </a:spcAft>
            </a:pPr>
            <a:r>
              <a:rPr lang="en-US" b="1" i="0" kern="1200">
                <a:solidFill>
                  <a:schemeClr val="tx2"/>
                </a:solidFill>
                <a:latin typeface="+mj-lt"/>
              </a:rPr>
              <a:t>Data Protection Impact Assessments</a:t>
            </a:r>
          </a:p>
        </p:txBody>
      </p:sp>
      <p:grpSp>
        <p:nvGrpSpPr>
          <p:cNvPr id="68" name="Group 67">
            <a:extLst>
              <a:ext uri="{FF2B5EF4-FFF2-40B4-BE49-F238E27FC236}">
                <a16:creationId xmlns:a16="http://schemas.microsoft.com/office/drawing/2014/main" id="{5D7CEFE5-ED47-5F4F-7625-0008D5A0CF24}"/>
              </a:ext>
            </a:extLst>
          </p:cNvPr>
          <p:cNvGrpSpPr/>
          <p:nvPr/>
        </p:nvGrpSpPr>
        <p:grpSpPr>
          <a:xfrm>
            <a:off x="1165324" y="3920152"/>
            <a:ext cx="985838" cy="669925"/>
            <a:chOff x="3368675" y="4911725"/>
            <a:chExt cx="985838" cy="669925"/>
          </a:xfrm>
        </p:grpSpPr>
        <p:sp>
          <p:nvSpPr>
            <p:cNvPr id="69" name="Freeform 67">
              <a:extLst>
                <a:ext uri="{FF2B5EF4-FFF2-40B4-BE49-F238E27FC236}">
                  <a16:creationId xmlns:a16="http://schemas.microsoft.com/office/drawing/2014/main" id="{1E336029-4FF9-1E7E-D22D-E04D0B6F5728}"/>
                </a:ext>
              </a:extLst>
            </p:cNvPr>
            <p:cNvSpPr>
              <a:spLocks noEditPoints="1"/>
            </p:cNvSpPr>
            <p:nvPr/>
          </p:nvSpPr>
          <p:spPr bwMode="auto">
            <a:xfrm>
              <a:off x="3368675" y="4911725"/>
              <a:ext cx="985838" cy="669925"/>
            </a:xfrm>
            <a:custGeom>
              <a:avLst/>
              <a:gdLst>
                <a:gd name="T0" fmla="*/ 1772 w 1904"/>
                <a:gd name="T1" fmla="*/ 1296 h 1296"/>
                <a:gd name="T2" fmla="*/ 132 w 1904"/>
                <a:gd name="T3" fmla="*/ 1296 h 1296"/>
                <a:gd name="T4" fmla="*/ 0 w 1904"/>
                <a:gd name="T5" fmla="*/ 1164 h 1296"/>
                <a:gd name="T6" fmla="*/ 0 w 1904"/>
                <a:gd name="T7" fmla="*/ 132 h 1296"/>
                <a:gd name="T8" fmla="*/ 132 w 1904"/>
                <a:gd name="T9" fmla="*/ 0 h 1296"/>
                <a:gd name="T10" fmla="*/ 1772 w 1904"/>
                <a:gd name="T11" fmla="*/ 0 h 1296"/>
                <a:gd name="T12" fmla="*/ 1904 w 1904"/>
                <a:gd name="T13" fmla="*/ 132 h 1296"/>
                <a:gd name="T14" fmla="*/ 1904 w 1904"/>
                <a:gd name="T15" fmla="*/ 1164 h 1296"/>
                <a:gd name="T16" fmla="*/ 1772 w 1904"/>
                <a:gd name="T17" fmla="*/ 1296 h 1296"/>
                <a:gd name="T18" fmla="*/ 132 w 1904"/>
                <a:gd name="T19" fmla="*/ 60 h 1296"/>
                <a:gd name="T20" fmla="*/ 60 w 1904"/>
                <a:gd name="T21" fmla="*/ 132 h 1296"/>
                <a:gd name="T22" fmla="*/ 60 w 1904"/>
                <a:gd name="T23" fmla="*/ 1164 h 1296"/>
                <a:gd name="T24" fmla="*/ 132 w 1904"/>
                <a:gd name="T25" fmla="*/ 1236 h 1296"/>
                <a:gd name="T26" fmla="*/ 1772 w 1904"/>
                <a:gd name="T27" fmla="*/ 1236 h 1296"/>
                <a:gd name="T28" fmla="*/ 1844 w 1904"/>
                <a:gd name="T29" fmla="*/ 1164 h 1296"/>
                <a:gd name="T30" fmla="*/ 1844 w 1904"/>
                <a:gd name="T31" fmla="*/ 132 h 1296"/>
                <a:gd name="T32" fmla="*/ 1772 w 1904"/>
                <a:gd name="T33" fmla="*/ 60 h 1296"/>
                <a:gd name="T34" fmla="*/ 132 w 1904"/>
                <a:gd name="T35" fmla="*/ 6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4" h="1296">
                  <a:moveTo>
                    <a:pt x="1772" y="1296"/>
                  </a:moveTo>
                  <a:cubicBezTo>
                    <a:pt x="132" y="1296"/>
                    <a:pt x="132" y="1296"/>
                    <a:pt x="132" y="1296"/>
                  </a:cubicBezTo>
                  <a:cubicBezTo>
                    <a:pt x="59" y="1296"/>
                    <a:pt x="0" y="1237"/>
                    <a:pt x="0" y="1164"/>
                  </a:cubicBezTo>
                  <a:cubicBezTo>
                    <a:pt x="0" y="132"/>
                    <a:pt x="0" y="132"/>
                    <a:pt x="0" y="132"/>
                  </a:cubicBezTo>
                  <a:cubicBezTo>
                    <a:pt x="0" y="59"/>
                    <a:pt x="59" y="0"/>
                    <a:pt x="132" y="0"/>
                  </a:cubicBezTo>
                  <a:cubicBezTo>
                    <a:pt x="1772" y="0"/>
                    <a:pt x="1772" y="0"/>
                    <a:pt x="1772" y="0"/>
                  </a:cubicBezTo>
                  <a:cubicBezTo>
                    <a:pt x="1845" y="0"/>
                    <a:pt x="1904" y="59"/>
                    <a:pt x="1904" y="132"/>
                  </a:cubicBezTo>
                  <a:cubicBezTo>
                    <a:pt x="1904" y="1164"/>
                    <a:pt x="1904" y="1164"/>
                    <a:pt x="1904" y="1164"/>
                  </a:cubicBezTo>
                  <a:cubicBezTo>
                    <a:pt x="1904" y="1237"/>
                    <a:pt x="1845" y="1296"/>
                    <a:pt x="1772" y="1296"/>
                  </a:cubicBezTo>
                  <a:close/>
                  <a:moveTo>
                    <a:pt x="132" y="60"/>
                  </a:moveTo>
                  <a:cubicBezTo>
                    <a:pt x="92" y="60"/>
                    <a:pt x="60" y="92"/>
                    <a:pt x="60" y="132"/>
                  </a:cubicBezTo>
                  <a:cubicBezTo>
                    <a:pt x="60" y="1164"/>
                    <a:pt x="60" y="1164"/>
                    <a:pt x="60" y="1164"/>
                  </a:cubicBezTo>
                  <a:cubicBezTo>
                    <a:pt x="60" y="1204"/>
                    <a:pt x="92" y="1236"/>
                    <a:pt x="132" y="1236"/>
                  </a:cubicBezTo>
                  <a:cubicBezTo>
                    <a:pt x="1772" y="1236"/>
                    <a:pt x="1772" y="1236"/>
                    <a:pt x="1772" y="1236"/>
                  </a:cubicBezTo>
                  <a:cubicBezTo>
                    <a:pt x="1812" y="1236"/>
                    <a:pt x="1844" y="1204"/>
                    <a:pt x="1844" y="1164"/>
                  </a:cubicBezTo>
                  <a:cubicBezTo>
                    <a:pt x="1844" y="132"/>
                    <a:pt x="1844" y="132"/>
                    <a:pt x="1844" y="132"/>
                  </a:cubicBezTo>
                  <a:cubicBezTo>
                    <a:pt x="1844" y="92"/>
                    <a:pt x="1812" y="60"/>
                    <a:pt x="1772" y="60"/>
                  </a:cubicBezTo>
                  <a:lnTo>
                    <a:pt x="132" y="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8">
              <a:extLst>
                <a:ext uri="{FF2B5EF4-FFF2-40B4-BE49-F238E27FC236}">
                  <a16:creationId xmlns:a16="http://schemas.microsoft.com/office/drawing/2014/main" id="{D9F74121-C40E-22FC-CFC0-CACF0A86D391}"/>
                </a:ext>
              </a:extLst>
            </p:cNvPr>
            <p:cNvSpPr/>
            <p:nvPr/>
          </p:nvSpPr>
          <p:spPr bwMode="auto">
            <a:xfrm>
              <a:off x="3500438" y="4911725"/>
              <a:ext cx="30163" cy="669925"/>
            </a:xfrm>
            <a:custGeom>
              <a:avLst/>
              <a:gdLst>
                <a:gd name="T0" fmla="*/ 30 w 60"/>
                <a:gd name="T1" fmla="*/ 1296 h 1296"/>
                <a:gd name="T2" fmla="*/ 0 w 60"/>
                <a:gd name="T3" fmla="*/ 1266 h 1296"/>
                <a:gd name="T4" fmla="*/ 0 w 60"/>
                <a:gd name="T5" fmla="*/ 30 h 1296"/>
                <a:gd name="T6" fmla="*/ 30 w 60"/>
                <a:gd name="T7" fmla="*/ 0 h 1296"/>
                <a:gd name="T8" fmla="*/ 60 w 60"/>
                <a:gd name="T9" fmla="*/ 30 h 1296"/>
                <a:gd name="T10" fmla="*/ 60 w 60"/>
                <a:gd name="T11" fmla="*/ 1266 h 1296"/>
                <a:gd name="T12" fmla="*/ 30 w 60"/>
                <a:gd name="T13" fmla="*/ 1296 h 1296"/>
              </a:gdLst>
              <a:ahLst/>
              <a:cxnLst>
                <a:cxn ang="0">
                  <a:pos x="T0" y="T1"/>
                </a:cxn>
                <a:cxn ang="0">
                  <a:pos x="T2" y="T3"/>
                </a:cxn>
                <a:cxn ang="0">
                  <a:pos x="T4" y="T5"/>
                </a:cxn>
                <a:cxn ang="0">
                  <a:pos x="T6" y="T7"/>
                </a:cxn>
                <a:cxn ang="0">
                  <a:pos x="T8" y="T9"/>
                </a:cxn>
                <a:cxn ang="0">
                  <a:pos x="T10" y="T11"/>
                </a:cxn>
                <a:cxn ang="0">
                  <a:pos x="T12" y="T13"/>
                </a:cxn>
              </a:cxnLst>
              <a:rect l="0" t="0" r="r" b="b"/>
              <a:pathLst>
                <a:path w="60" h="1296">
                  <a:moveTo>
                    <a:pt x="30" y="1296"/>
                  </a:moveTo>
                  <a:cubicBezTo>
                    <a:pt x="14" y="1296"/>
                    <a:pt x="0" y="1283"/>
                    <a:pt x="0" y="1266"/>
                  </a:cubicBezTo>
                  <a:cubicBezTo>
                    <a:pt x="0" y="30"/>
                    <a:pt x="0" y="30"/>
                    <a:pt x="0" y="30"/>
                  </a:cubicBezTo>
                  <a:cubicBezTo>
                    <a:pt x="0" y="13"/>
                    <a:pt x="14" y="0"/>
                    <a:pt x="30" y="0"/>
                  </a:cubicBezTo>
                  <a:cubicBezTo>
                    <a:pt x="47" y="0"/>
                    <a:pt x="60" y="13"/>
                    <a:pt x="60" y="30"/>
                  </a:cubicBezTo>
                  <a:cubicBezTo>
                    <a:pt x="60" y="1266"/>
                    <a:pt x="60" y="1266"/>
                    <a:pt x="60" y="1266"/>
                  </a:cubicBezTo>
                  <a:cubicBezTo>
                    <a:pt x="60" y="1283"/>
                    <a:pt x="47" y="1296"/>
                    <a:pt x="30" y="12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9">
              <a:extLst>
                <a:ext uri="{FF2B5EF4-FFF2-40B4-BE49-F238E27FC236}">
                  <a16:creationId xmlns:a16="http://schemas.microsoft.com/office/drawing/2014/main" id="{CCABF15D-448B-80EB-06E2-BB381430DAC1}"/>
                </a:ext>
              </a:extLst>
            </p:cNvPr>
            <p:cNvSpPr/>
            <p:nvPr/>
          </p:nvSpPr>
          <p:spPr bwMode="auto">
            <a:xfrm>
              <a:off x="3433763" y="5200650"/>
              <a:ext cx="31750" cy="92075"/>
            </a:xfrm>
            <a:custGeom>
              <a:avLst/>
              <a:gdLst>
                <a:gd name="T0" fmla="*/ 30 w 60"/>
                <a:gd name="T1" fmla="*/ 178 h 178"/>
                <a:gd name="T2" fmla="*/ 0 w 60"/>
                <a:gd name="T3" fmla="*/ 148 h 178"/>
                <a:gd name="T4" fmla="*/ 0 w 60"/>
                <a:gd name="T5" fmla="*/ 30 h 178"/>
                <a:gd name="T6" fmla="*/ 30 w 60"/>
                <a:gd name="T7" fmla="*/ 0 h 178"/>
                <a:gd name="T8" fmla="*/ 60 w 60"/>
                <a:gd name="T9" fmla="*/ 30 h 178"/>
                <a:gd name="T10" fmla="*/ 60 w 60"/>
                <a:gd name="T11" fmla="*/ 148 h 178"/>
                <a:gd name="T12" fmla="*/ 30 w 60"/>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60" h="178">
                  <a:moveTo>
                    <a:pt x="30" y="178"/>
                  </a:moveTo>
                  <a:cubicBezTo>
                    <a:pt x="13" y="178"/>
                    <a:pt x="0" y="165"/>
                    <a:pt x="0" y="148"/>
                  </a:cubicBezTo>
                  <a:cubicBezTo>
                    <a:pt x="0" y="30"/>
                    <a:pt x="0" y="30"/>
                    <a:pt x="0" y="30"/>
                  </a:cubicBezTo>
                  <a:cubicBezTo>
                    <a:pt x="0" y="13"/>
                    <a:pt x="13" y="0"/>
                    <a:pt x="30" y="0"/>
                  </a:cubicBezTo>
                  <a:cubicBezTo>
                    <a:pt x="47" y="0"/>
                    <a:pt x="60" y="13"/>
                    <a:pt x="60" y="30"/>
                  </a:cubicBezTo>
                  <a:cubicBezTo>
                    <a:pt x="60" y="148"/>
                    <a:pt x="60" y="148"/>
                    <a:pt x="60" y="148"/>
                  </a:cubicBezTo>
                  <a:cubicBezTo>
                    <a:pt x="60" y="165"/>
                    <a:pt x="47" y="178"/>
                    <a:pt x="30" y="17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0">
              <a:extLst>
                <a:ext uri="{FF2B5EF4-FFF2-40B4-BE49-F238E27FC236}">
                  <a16:creationId xmlns:a16="http://schemas.microsoft.com/office/drawing/2014/main" id="{2D0732F9-4EA2-AFE6-B351-9BF19E70C024}"/>
                </a:ext>
              </a:extLst>
            </p:cNvPr>
            <p:cNvSpPr>
              <a:spLocks noEditPoints="1"/>
            </p:cNvSpPr>
            <p:nvPr/>
          </p:nvSpPr>
          <p:spPr bwMode="auto">
            <a:xfrm>
              <a:off x="3629025" y="5022850"/>
              <a:ext cx="125413" cy="125413"/>
            </a:xfrm>
            <a:custGeom>
              <a:avLst/>
              <a:gdLst>
                <a:gd name="T0" fmla="*/ 120 w 241"/>
                <a:gd name="T1" fmla="*/ 242 h 242"/>
                <a:gd name="T2" fmla="*/ 0 w 241"/>
                <a:gd name="T3" fmla="*/ 121 h 242"/>
                <a:gd name="T4" fmla="*/ 120 w 241"/>
                <a:gd name="T5" fmla="*/ 0 h 242"/>
                <a:gd name="T6" fmla="*/ 241 w 241"/>
                <a:gd name="T7" fmla="*/ 121 h 242"/>
                <a:gd name="T8" fmla="*/ 120 w 241"/>
                <a:gd name="T9" fmla="*/ 242 h 242"/>
                <a:gd name="T10" fmla="*/ 120 w 241"/>
                <a:gd name="T11" fmla="*/ 60 h 242"/>
                <a:gd name="T12" fmla="*/ 60 w 241"/>
                <a:gd name="T13" fmla="*/ 121 h 242"/>
                <a:gd name="T14" fmla="*/ 120 w 241"/>
                <a:gd name="T15" fmla="*/ 182 h 242"/>
                <a:gd name="T16" fmla="*/ 181 w 241"/>
                <a:gd name="T17" fmla="*/ 121 h 242"/>
                <a:gd name="T18" fmla="*/ 120 w 241"/>
                <a:gd name="T19"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0" y="242"/>
                  </a:moveTo>
                  <a:cubicBezTo>
                    <a:pt x="54" y="242"/>
                    <a:pt x="0" y="188"/>
                    <a:pt x="0" y="121"/>
                  </a:cubicBezTo>
                  <a:cubicBezTo>
                    <a:pt x="0" y="55"/>
                    <a:pt x="54" y="0"/>
                    <a:pt x="120" y="0"/>
                  </a:cubicBezTo>
                  <a:cubicBezTo>
                    <a:pt x="187" y="0"/>
                    <a:pt x="241" y="55"/>
                    <a:pt x="241" y="121"/>
                  </a:cubicBezTo>
                  <a:cubicBezTo>
                    <a:pt x="241" y="188"/>
                    <a:pt x="187" y="242"/>
                    <a:pt x="120" y="242"/>
                  </a:cubicBezTo>
                  <a:close/>
                  <a:moveTo>
                    <a:pt x="120" y="60"/>
                  </a:moveTo>
                  <a:cubicBezTo>
                    <a:pt x="87" y="60"/>
                    <a:pt x="60" y="88"/>
                    <a:pt x="60" y="121"/>
                  </a:cubicBezTo>
                  <a:cubicBezTo>
                    <a:pt x="60" y="155"/>
                    <a:pt x="87" y="182"/>
                    <a:pt x="120" y="182"/>
                  </a:cubicBezTo>
                  <a:cubicBezTo>
                    <a:pt x="154" y="182"/>
                    <a:pt x="181" y="155"/>
                    <a:pt x="181" y="121"/>
                  </a:cubicBezTo>
                  <a:cubicBezTo>
                    <a:pt x="181" y="88"/>
                    <a:pt x="154" y="60"/>
                    <a:pt x="120"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1">
              <a:extLst>
                <a:ext uri="{FF2B5EF4-FFF2-40B4-BE49-F238E27FC236}">
                  <a16:creationId xmlns:a16="http://schemas.microsoft.com/office/drawing/2014/main" id="{62382978-2F46-F4D0-3CE6-00291DB6F5F6}"/>
                </a:ext>
              </a:extLst>
            </p:cNvPr>
            <p:cNvSpPr>
              <a:spLocks noEditPoints="1"/>
            </p:cNvSpPr>
            <p:nvPr/>
          </p:nvSpPr>
          <p:spPr bwMode="auto">
            <a:xfrm>
              <a:off x="3862388" y="5022850"/>
              <a:ext cx="125413" cy="125413"/>
            </a:xfrm>
            <a:custGeom>
              <a:avLst/>
              <a:gdLst>
                <a:gd name="T0" fmla="*/ 121 w 241"/>
                <a:gd name="T1" fmla="*/ 242 h 242"/>
                <a:gd name="T2" fmla="*/ 0 w 241"/>
                <a:gd name="T3" fmla="*/ 121 h 242"/>
                <a:gd name="T4" fmla="*/ 121 w 241"/>
                <a:gd name="T5" fmla="*/ 0 h 242"/>
                <a:gd name="T6" fmla="*/ 241 w 241"/>
                <a:gd name="T7" fmla="*/ 121 h 242"/>
                <a:gd name="T8" fmla="*/ 121 w 241"/>
                <a:gd name="T9" fmla="*/ 242 h 242"/>
                <a:gd name="T10" fmla="*/ 121 w 241"/>
                <a:gd name="T11" fmla="*/ 60 h 242"/>
                <a:gd name="T12" fmla="*/ 60 w 241"/>
                <a:gd name="T13" fmla="*/ 121 h 242"/>
                <a:gd name="T14" fmla="*/ 121 w 241"/>
                <a:gd name="T15" fmla="*/ 182 h 242"/>
                <a:gd name="T16" fmla="*/ 181 w 241"/>
                <a:gd name="T17" fmla="*/ 121 h 242"/>
                <a:gd name="T18" fmla="*/ 121 w 241"/>
                <a:gd name="T19"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1" y="242"/>
                  </a:moveTo>
                  <a:cubicBezTo>
                    <a:pt x="54" y="242"/>
                    <a:pt x="0" y="188"/>
                    <a:pt x="0" y="121"/>
                  </a:cubicBezTo>
                  <a:cubicBezTo>
                    <a:pt x="0" y="55"/>
                    <a:pt x="54" y="0"/>
                    <a:pt x="121" y="0"/>
                  </a:cubicBezTo>
                  <a:cubicBezTo>
                    <a:pt x="187" y="0"/>
                    <a:pt x="241" y="55"/>
                    <a:pt x="241" y="121"/>
                  </a:cubicBezTo>
                  <a:cubicBezTo>
                    <a:pt x="241" y="188"/>
                    <a:pt x="187" y="242"/>
                    <a:pt x="121" y="242"/>
                  </a:cubicBezTo>
                  <a:close/>
                  <a:moveTo>
                    <a:pt x="121" y="60"/>
                  </a:moveTo>
                  <a:cubicBezTo>
                    <a:pt x="87" y="60"/>
                    <a:pt x="60" y="88"/>
                    <a:pt x="60" y="121"/>
                  </a:cubicBezTo>
                  <a:cubicBezTo>
                    <a:pt x="60" y="155"/>
                    <a:pt x="87" y="182"/>
                    <a:pt x="121" y="182"/>
                  </a:cubicBezTo>
                  <a:cubicBezTo>
                    <a:pt x="154" y="182"/>
                    <a:pt x="181" y="155"/>
                    <a:pt x="181" y="121"/>
                  </a:cubicBezTo>
                  <a:cubicBezTo>
                    <a:pt x="181" y="88"/>
                    <a:pt x="154" y="60"/>
                    <a:pt x="121"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2">
              <a:extLst>
                <a:ext uri="{FF2B5EF4-FFF2-40B4-BE49-F238E27FC236}">
                  <a16:creationId xmlns:a16="http://schemas.microsoft.com/office/drawing/2014/main" id="{B38B1A3B-3917-BF05-B7AA-F2BA311E5C43}"/>
                </a:ext>
              </a:extLst>
            </p:cNvPr>
            <p:cNvSpPr>
              <a:spLocks noEditPoints="1"/>
            </p:cNvSpPr>
            <p:nvPr/>
          </p:nvSpPr>
          <p:spPr bwMode="auto">
            <a:xfrm>
              <a:off x="4097338" y="5022850"/>
              <a:ext cx="125413" cy="125413"/>
            </a:xfrm>
            <a:custGeom>
              <a:avLst/>
              <a:gdLst>
                <a:gd name="T0" fmla="*/ 121 w 242"/>
                <a:gd name="T1" fmla="*/ 242 h 242"/>
                <a:gd name="T2" fmla="*/ 0 w 242"/>
                <a:gd name="T3" fmla="*/ 121 h 242"/>
                <a:gd name="T4" fmla="*/ 121 w 242"/>
                <a:gd name="T5" fmla="*/ 0 h 242"/>
                <a:gd name="T6" fmla="*/ 242 w 242"/>
                <a:gd name="T7" fmla="*/ 121 h 242"/>
                <a:gd name="T8" fmla="*/ 121 w 242"/>
                <a:gd name="T9" fmla="*/ 242 h 242"/>
                <a:gd name="T10" fmla="*/ 121 w 242"/>
                <a:gd name="T11" fmla="*/ 60 h 242"/>
                <a:gd name="T12" fmla="*/ 60 w 242"/>
                <a:gd name="T13" fmla="*/ 121 h 242"/>
                <a:gd name="T14" fmla="*/ 121 w 242"/>
                <a:gd name="T15" fmla="*/ 182 h 242"/>
                <a:gd name="T16" fmla="*/ 182 w 242"/>
                <a:gd name="T17" fmla="*/ 121 h 242"/>
                <a:gd name="T18" fmla="*/ 121 w 242"/>
                <a:gd name="T19"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1" y="242"/>
                  </a:moveTo>
                  <a:cubicBezTo>
                    <a:pt x="54" y="242"/>
                    <a:pt x="0" y="188"/>
                    <a:pt x="0" y="121"/>
                  </a:cubicBezTo>
                  <a:cubicBezTo>
                    <a:pt x="0" y="55"/>
                    <a:pt x="54" y="0"/>
                    <a:pt x="121" y="0"/>
                  </a:cubicBezTo>
                  <a:cubicBezTo>
                    <a:pt x="187" y="0"/>
                    <a:pt x="242" y="55"/>
                    <a:pt x="242" y="121"/>
                  </a:cubicBezTo>
                  <a:cubicBezTo>
                    <a:pt x="242" y="188"/>
                    <a:pt x="187" y="242"/>
                    <a:pt x="121" y="242"/>
                  </a:cubicBezTo>
                  <a:close/>
                  <a:moveTo>
                    <a:pt x="121" y="60"/>
                  </a:moveTo>
                  <a:cubicBezTo>
                    <a:pt x="87" y="60"/>
                    <a:pt x="60" y="88"/>
                    <a:pt x="60" y="121"/>
                  </a:cubicBezTo>
                  <a:cubicBezTo>
                    <a:pt x="60" y="155"/>
                    <a:pt x="87" y="182"/>
                    <a:pt x="121" y="182"/>
                  </a:cubicBezTo>
                  <a:cubicBezTo>
                    <a:pt x="154" y="182"/>
                    <a:pt x="182" y="155"/>
                    <a:pt x="182" y="121"/>
                  </a:cubicBezTo>
                  <a:cubicBezTo>
                    <a:pt x="182" y="88"/>
                    <a:pt x="154" y="60"/>
                    <a:pt x="121"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3">
              <a:extLst>
                <a:ext uri="{FF2B5EF4-FFF2-40B4-BE49-F238E27FC236}">
                  <a16:creationId xmlns:a16="http://schemas.microsoft.com/office/drawing/2014/main" id="{15F16EDD-351D-CAB7-2582-6E98D998EE76}"/>
                </a:ext>
              </a:extLst>
            </p:cNvPr>
            <p:cNvSpPr/>
            <p:nvPr/>
          </p:nvSpPr>
          <p:spPr bwMode="auto">
            <a:xfrm>
              <a:off x="3629025" y="5175250"/>
              <a:ext cx="125413" cy="31750"/>
            </a:xfrm>
            <a:custGeom>
              <a:avLst/>
              <a:gdLst>
                <a:gd name="T0" fmla="*/ 211 w 241"/>
                <a:gd name="T1" fmla="*/ 60 h 60"/>
                <a:gd name="T2" fmla="*/ 30 w 241"/>
                <a:gd name="T3" fmla="*/ 60 h 60"/>
                <a:gd name="T4" fmla="*/ 0 w 241"/>
                <a:gd name="T5" fmla="*/ 30 h 60"/>
                <a:gd name="T6" fmla="*/ 30 w 241"/>
                <a:gd name="T7" fmla="*/ 0 h 60"/>
                <a:gd name="T8" fmla="*/ 211 w 241"/>
                <a:gd name="T9" fmla="*/ 0 h 60"/>
                <a:gd name="T10" fmla="*/ 241 w 241"/>
                <a:gd name="T11" fmla="*/ 30 h 60"/>
                <a:gd name="T12" fmla="*/ 211 w 24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41" h="60">
                  <a:moveTo>
                    <a:pt x="211" y="60"/>
                  </a:moveTo>
                  <a:cubicBezTo>
                    <a:pt x="30" y="60"/>
                    <a:pt x="30" y="60"/>
                    <a:pt x="30" y="60"/>
                  </a:cubicBezTo>
                  <a:cubicBezTo>
                    <a:pt x="13" y="60"/>
                    <a:pt x="0" y="47"/>
                    <a:pt x="0" y="30"/>
                  </a:cubicBezTo>
                  <a:cubicBezTo>
                    <a:pt x="0" y="14"/>
                    <a:pt x="13" y="0"/>
                    <a:pt x="30" y="0"/>
                  </a:cubicBezTo>
                  <a:cubicBezTo>
                    <a:pt x="211" y="0"/>
                    <a:pt x="211" y="0"/>
                    <a:pt x="211" y="0"/>
                  </a:cubicBezTo>
                  <a:cubicBezTo>
                    <a:pt x="228" y="0"/>
                    <a:pt x="241" y="14"/>
                    <a:pt x="241" y="30"/>
                  </a:cubicBezTo>
                  <a:cubicBezTo>
                    <a:pt x="241" y="47"/>
                    <a:pt x="228" y="60"/>
                    <a:pt x="211"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4">
              <a:extLst>
                <a:ext uri="{FF2B5EF4-FFF2-40B4-BE49-F238E27FC236}">
                  <a16:creationId xmlns:a16="http://schemas.microsoft.com/office/drawing/2014/main" id="{73DFE016-DCF0-1152-E924-77FBEB215EC2}"/>
                </a:ext>
              </a:extLst>
            </p:cNvPr>
            <p:cNvSpPr/>
            <p:nvPr/>
          </p:nvSpPr>
          <p:spPr bwMode="auto">
            <a:xfrm>
              <a:off x="3629025" y="5232400"/>
              <a:ext cx="93663" cy="30163"/>
            </a:xfrm>
            <a:custGeom>
              <a:avLst/>
              <a:gdLst>
                <a:gd name="T0" fmla="*/ 151 w 181"/>
                <a:gd name="T1" fmla="*/ 60 h 60"/>
                <a:gd name="T2" fmla="*/ 30 w 181"/>
                <a:gd name="T3" fmla="*/ 60 h 60"/>
                <a:gd name="T4" fmla="*/ 0 w 181"/>
                <a:gd name="T5" fmla="*/ 30 h 60"/>
                <a:gd name="T6" fmla="*/ 30 w 181"/>
                <a:gd name="T7" fmla="*/ 0 h 60"/>
                <a:gd name="T8" fmla="*/ 151 w 181"/>
                <a:gd name="T9" fmla="*/ 0 h 60"/>
                <a:gd name="T10" fmla="*/ 181 w 181"/>
                <a:gd name="T11" fmla="*/ 30 h 60"/>
                <a:gd name="T12" fmla="*/ 151 w 18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81" h="60">
                  <a:moveTo>
                    <a:pt x="151" y="60"/>
                  </a:moveTo>
                  <a:cubicBezTo>
                    <a:pt x="30" y="60"/>
                    <a:pt x="30" y="60"/>
                    <a:pt x="30" y="60"/>
                  </a:cubicBezTo>
                  <a:cubicBezTo>
                    <a:pt x="13" y="60"/>
                    <a:pt x="0" y="47"/>
                    <a:pt x="0" y="30"/>
                  </a:cubicBezTo>
                  <a:cubicBezTo>
                    <a:pt x="0" y="13"/>
                    <a:pt x="13" y="0"/>
                    <a:pt x="30" y="0"/>
                  </a:cubicBezTo>
                  <a:cubicBezTo>
                    <a:pt x="151" y="0"/>
                    <a:pt x="151" y="0"/>
                    <a:pt x="151" y="0"/>
                  </a:cubicBezTo>
                  <a:cubicBezTo>
                    <a:pt x="168" y="0"/>
                    <a:pt x="181" y="13"/>
                    <a:pt x="181" y="30"/>
                  </a:cubicBezTo>
                  <a:cubicBezTo>
                    <a:pt x="181" y="47"/>
                    <a:pt x="168" y="60"/>
                    <a:pt x="151"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5">
              <a:extLst>
                <a:ext uri="{FF2B5EF4-FFF2-40B4-BE49-F238E27FC236}">
                  <a16:creationId xmlns:a16="http://schemas.microsoft.com/office/drawing/2014/main" id="{1A42AB5B-C41B-427D-08E7-917E327A8FF0}"/>
                </a:ext>
              </a:extLst>
            </p:cNvPr>
            <p:cNvSpPr/>
            <p:nvPr/>
          </p:nvSpPr>
          <p:spPr bwMode="auto">
            <a:xfrm>
              <a:off x="3862388" y="5232400"/>
              <a:ext cx="95250" cy="30163"/>
            </a:xfrm>
            <a:custGeom>
              <a:avLst/>
              <a:gdLst>
                <a:gd name="T0" fmla="*/ 152 w 182"/>
                <a:gd name="T1" fmla="*/ 60 h 60"/>
                <a:gd name="T2" fmla="*/ 30 w 182"/>
                <a:gd name="T3" fmla="*/ 60 h 60"/>
                <a:gd name="T4" fmla="*/ 0 w 182"/>
                <a:gd name="T5" fmla="*/ 30 h 60"/>
                <a:gd name="T6" fmla="*/ 30 w 182"/>
                <a:gd name="T7" fmla="*/ 0 h 60"/>
                <a:gd name="T8" fmla="*/ 152 w 182"/>
                <a:gd name="T9" fmla="*/ 0 h 60"/>
                <a:gd name="T10" fmla="*/ 182 w 182"/>
                <a:gd name="T11" fmla="*/ 30 h 60"/>
                <a:gd name="T12" fmla="*/ 152 w 18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82" h="60">
                  <a:moveTo>
                    <a:pt x="152" y="60"/>
                  </a:moveTo>
                  <a:cubicBezTo>
                    <a:pt x="30" y="60"/>
                    <a:pt x="30" y="60"/>
                    <a:pt x="30" y="60"/>
                  </a:cubicBezTo>
                  <a:cubicBezTo>
                    <a:pt x="13" y="60"/>
                    <a:pt x="0" y="47"/>
                    <a:pt x="0" y="30"/>
                  </a:cubicBezTo>
                  <a:cubicBezTo>
                    <a:pt x="0" y="13"/>
                    <a:pt x="13" y="0"/>
                    <a:pt x="30" y="0"/>
                  </a:cubicBezTo>
                  <a:cubicBezTo>
                    <a:pt x="152" y="0"/>
                    <a:pt x="152" y="0"/>
                    <a:pt x="152" y="0"/>
                  </a:cubicBezTo>
                  <a:cubicBezTo>
                    <a:pt x="168" y="0"/>
                    <a:pt x="182" y="13"/>
                    <a:pt x="182" y="30"/>
                  </a:cubicBezTo>
                  <a:cubicBezTo>
                    <a:pt x="182" y="47"/>
                    <a:pt x="168" y="60"/>
                    <a:pt x="152"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6">
              <a:extLst>
                <a:ext uri="{FF2B5EF4-FFF2-40B4-BE49-F238E27FC236}">
                  <a16:creationId xmlns:a16="http://schemas.microsoft.com/office/drawing/2014/main" id="{506B2802-F789-72D3-7E45-3D12A0CD9068}"/>
                </a:ext>
              </a:extLst>
            </p:cNvPr>
            <p:cNvSpPr/>
            <p:nvPr/>
          </p:nvSpPr>
          <p:spPr bwMode="auto">
            <a:xfrm>
              <a:off x="4097338" y="5232400"/>
              <a:ext cx="93663" cy="30163"/>
            </a:xfrm>
            <a:custGeom>
              <a:avLst/>
              <a:gdLst>
                <a:gd name="T0" fmla="*/ 152 w 182"/>
                <a:gd name="T1" fmla="*/ 60 h 60"/>
                <a:gd name="T2" fmla="*/ 30 w 182"/>
                <a:gd name="T3" fmla="*/ 60 h 60"/>
                <a:gd name="T4" fmla="*/ 0 w 182"/>
                <a:gd name="T5" fmla="*/ 30 h 60"/>
                <a:gd name="T6" fmla="*/ 30 w 182"/>
                <a:gd name="T7" fmla="*/ 0 h 60"/>
                <a:gd name="T8" fmla="*/ 152 w 182"/>
                <a:gd name="T9" fmla="*/ 0 h 60"/>
                <a:gd name="T10" fmla="*/ 182 w 182"/>
                <a:gd name="T11" fmla="*/ 30 h 60"/>
                <a:gd name="T12" fmla="*/ 152 w 18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82" h="60">
                  <a:moveTo>
                    <a:pt x="152" y="60"/>
                  </a:moveTo>
                  <a:cubicBezTo>
                    <a:pt x="30" y="60"/>
                    <a:pt x="30" y="60"/>
                    <a:pt x="30" y="60"/>
                  </a:cubicBezTo>
                  <a:cubicBezTo>
                    <a:pt x="14" y="60"/>
                    <a:pt x="0" y="47"/>
                    <a:pt x="0" y="30"/>
                  </a:cubicBezTo>
                  <a:cubicBezTo>
                    <a:pt x="0" y="13"/>
                    <a:pt x="14" y="0"/>
                    <a:pt x="30" y="0"/>
                  </a:cubicBezTo>
                  <a:cubicBezTo>
                    <a:pt x="152" y="0"/>
                    <a:pt x="152" y="0"/>
                    <a:pt x="152" y="0"/>
                  </a:cubicBezTo>
                  <a:cubicBezTo>
                    <a:pt x="169" y="0"/>
                    <a:pt x="182" y="13"/>
                    <a:pt x="182" y="30"/>
                  </a:cubicBezTo>
                  <a:cubicBezTo>
                    <a:pt x="182" y="47"/>
                    <a:pt x="169" y="60"/>
                    <a:pt x="152"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7">
              <a:extLst>
                <a:ext uri="{FF2B5EF4-FFF2-40B4-BE49-F238E27FC236}">
                  <a16:creationId xmlns:a16="http://schemas.microsoft.com/office/drawing/2014/main" id="{FAEB9A04-37BF-65FB-E376-6879E1F8AFD7}"/>
                </a:ext>
              </a:extLst>
            </p:cNvPr>
            <p:cNvSpPr/>
            <p:nvPr/>
          </p:nvSpPr>
          <p:spPr bwMode="auto">
            <a:xfrm>
              <a:off x="3862388" y="5175250"/>
              <a:ext cx="125413" cy="31750"/>
            </a:xfrm>
            <a:custGeom>
              <a:avLst/>
              <a:gdLst>
                <a:gd name="T0" fmla="*/ 211 w 241"/>
                <a:gd name="T1" fmla="*/ 60 h 60"/>
                <a:gd name="T2" fmla="*/ 30 w 241"/>
                <a:gd name="T3" fmla="*/ 60 h 60"/>
                <a:gd name="T4" fmla="*/ 0 w 241"/>
                <a:gd name="T5" fmla="*/ 30 h 60"/>
                <a:gd name="T6" fmla="*/ 30 w 241"/>
                <a:gd name="T7" fmla="*/ 0 h 60"/>
                <a:gd name="T8" fmla="*/ 211 w 241"/>
                <a:gd name="T9" fmla="*/ 0 h 60"/>
                <a:gd name="T10" fmla="*/ 241 w 241"/>
                <a:gd name="T11" fmla="*/ 30 h 60"/>
                <a:gd name="T12" fmla="*/ 211 w 24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41" h="60">
                  <a:moveTo>
                    <a:pt x="211" y="60"/>
                  </a:moveTo>
                  <a:cubicBezTo>
                    <a:pt x="30" y="60"/>
                    <a:pt x="30" y="60"/>
                    <a:pt x="30" y="60"/>
                  </a:cubicBezTo>
                  <a:cubicBezTo>
                    <a:pt x="13" y="60"/>
                    <a:pt x="0" y="47"/>
                    <a:pt x="0" y="30"/>
                  </a:cubicBezTo>
                  <a:cubicBezTo>
                    <a:pt x="0" y="14"/>
                    <a:pt x="13" y="0"/>
                    <a:pt x="30" y="0"/>
                  </a:cubicBezTo>
                  <a:cubicBezTo>
                    <a:pt x="211" y="0"/>
                    <a:pt x="211" y="0"/>
                    <a:pt x="211" y="0"/>
                  </a:cubicBezTo>
                  <a:cubicBezTo>
                    <a:pt x="228" y="0"/>
                    <a:pt x="241" y="14"/>
                    <a:pt x="241" y="30"/>
                  </a:cubicBezTo>
                  <a:cubicBezTo>
                    <a:pt x="241" y="47"/>
                    <a:pt x="228" y="60"/>
                    <a:pt x="211"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8">
              <a:extLst>
                <a:ext uri="{FF2B5EF4-FFF2-40B4-BE49-F238E27FC236}">
                  <a16:creationId xmlns:a16="http://schemas.microsoft.com/office/drawing/2014/main" id="{946AD167-03DF-058A-BCD7-F6E343F80875}"/>
                </a:ext>
              </a:extLst>
            </p:cNvPr>
            <p:cNvSpPr/>
            <p:nvPr/>
          </p:nvSpPr>
          <p:spPr bwMode="auto">
            <a:xfrm>
              <a:off x="4097338" y="5175250"/>
              <a:ext cx="125413" cy="31750"/>
            </a:xfrm>
            <a:custGeom>
              <a:avLst/>
              <a:gdLst>
                <a:gd name="T0" fmla="*/ 212 w 242"/>
                <a:gd name="T1" fmla="*/ 60 h 60"/>
                <a:gd name="T2" fmla="*/ 30 w 242"/>
                <a:gd name="T3" fmla="*/ 60 h 60"/>
                <a:gd name="T4" fmla="*/ 0 w 242"/>
                <a:gd name="T5" fmla="*/ 30 h 60"/>
                <a:gd name="T6" fmla="*/ 30 w 242"/>
                <a:gd name="T7" fmla="*/ 0 h 60"/>
                <a:gd name="T8" fmla="*/ 212 w 242"/>
                <a:gd name="T9" fmla="*/ 0 h 60"/>
                <a:gd name="T10" fmla="*/ 242 w 242"/>
                <a:gd name="T11" fmla="*/ 30 h 60"/>
                <a:gd name="T12" fmla="*/ 212 w 242"/>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241" h="60">
                  <a:moveTo>
                    <a:pt x="212" y="60"/>
                  </a:moveTo>
                  <a:cubicBezTo>
                    <a:pt x="30" y="60"/>
                    <a:pt x="30" y="60"/>
                    <a:pt x="30" y="60"/>
                  </a:cubicBezTo>
                  <a:cubicBezTo>
                    <a:pt x="14" y="60"/>
                    <a:pt x="0" y="47"/>
                    <a:pt x="0" y="30"/>
                  </a:cubicBezTo>
                  <a:cubicBezTo>
                    <a:pt x="0" y="14"/>
                    <a:pt x="14" y="0"/>
                    <a:pt x="30" y="0"/>
                  </a:cubicBezTo>
                  <a:cubicBezTo>
                    <a:pt x="212" y="0"/>
                    <a:pt x="212" y="0"/>
                    <a:pt x="212" y="0"/>
                  </a:cubicBezTo>
                  <a:cubicBezTo>
                    <a:pt x="228" y="0"/>
                    <a:pt x="242" y="14"/>
                    <a:pt x="242" y="30"/>
                  </a:cubicBezTo>
                  <a:cubicBezTo>
                    <a:pt x="242" y="47"/>
                    <a:pt x="228" y="60"/>
                    <a:pt x="212"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630B5B9D-881A-FDD0-6F50-7165865EC075}"/>
                </a:ext>
              </a:extLst>
            </p:cNvPr>
            <p:cNvSpPr/>
            <p:nvPr/>
          </p:nvSpPr>
          <p:spPr bwMode="auto">
            <a:xfrm>
              <a:off x="3589338" y="5307013"/>
              <a:ext cx="669925" cy="188913"/>
            </a:xfrm>
            <a:custGeom>
              <a:avLst/>
              <a:gdLst>
                <a:gd name="T0" fmla="*/ 34 w 1294"/>
                <a:gd name="T1" fmla="*/ 366 h 366"/>
                <a:gd name="T2" fmla="*/ 9 w 1294"/>
                <a:gd name="T3" fmla="*/ 352 h 366"/>
                <a:gd name="T4" fmla="*/ 18 w 1294"/>
                <a:gd name="T5" fmla="*/ 311 h 366"/>
                <a:gd name="T6" fmla="*/ 141 w 1294"/>
                <a:gd name="T7" fmla="*/ 232 h 366"/>
                <a:gd name="T8" fmla="*/ 167 w 1294"/>
                <a:gd name="T9" fmla="*/ 229 h 366"/>
                <a:gd name="T10" fmla="*/ 293 w 1294"/>
                <a:gd name="T11" fmla="*/ 272 h 366"/>
                <a:gd name="T12" fmla="*/ 441 w 1294"/>
                <a:gd name="T13" fmla="*/ 197 h 366"/>
                <a:gd name="T14" fmla="*/ 469 w 1294"/>
                <a:gd name="T15" fmla="*/ 197 h 366"/>
                <a:gd name="T16" fmla="*/ 609 w 1294"/>
                <a:gd name="T17" fmla="*/ 271 h 366"/>
                <a:gd name="T18" fmla="*/ 752 w 1294"/>
                <a:gd name="T19" fmla="*/ 128 h 366"/>
                <a:gd name="T20" fmla="*/ 792 w 1294"/>
                <a:gd name="T21" fmla="*/ 126 h 366"/>
                <a:gd name="T22" fmla="*/ 930 w 1294"/>
                <a:gd name="T23" fmla="*/ 236 h 366"/>
                <a:gd name="T24" fmla="*/ 1077 w 1294"/>
                <a:gd name="T25" fmla="*/ 89 h 366"/>
                <a:gd name="T26" fmla="*/ 1086 w 1294"/>
                <a:gd name="T27" fmla="*/ 83 h 366"/>
                <a:gd name="T28" fmla="*/ 1247 w 1294"/>
                <a:gd name="T29" fmla="*/ 7 h 366"/>
                <a:gd name="T30" fmla="*/ 1287 w 1294"/>
                <a:gd name="T31" fmla="*/ 21 h 366"/>
                <a:gd name="T32" fmla="*/ 1273 w 1294"/>
                <a:gd name="T33" fmla="*/ 61 h 366"/>
                <a:gd name="T34" fmla="*/ 1116 w 1294"/>
                <a:gd name="T35" fmla="*/ 135 h 366"/>
                <a:gd name="T36" fmla="*/ 954 w 1294"/>
                <a:gd name="T37" fmla="*/ 297 h 366"/>
                <a:gd name="T38" fmla="*/ 914 w 1294"/>
                <a:gd name="T39" fmla="*/ 299 h 366"/>
                <a:gd name="T40" fmla="*/ 776 w 1294"/>
                <a:gd name="T41" fmla="*/ 190 h 366"/>
                <a:gd name="T42" fmla="*/ 635 w 1294"/>
                <a:gd name="T43" fmla="*/ 329 h 366"/>
                <a:gd name="T44" fmla="*/ 600 w 1294"/>
                <a:gd name="T45" fmla="*/ 334 h 366"/>
                <a:gd name="T46" fmla="*/ 455 w 1294"/>
                <a:gd name="T47" fmla="*/ 257 h 366"/>
                <a:gd name="T48" fmla="*/ 309 w 1294"/>
                <a:gd name="T49" fmla="*/ 331 h 366"/>
                <a:gd name="T50" fmla="*/ 286 w 1294"/>
                <a:gd name="T51" fmla="*/ 333 h 366"/>
                <a:gd name="T52" fmla="*/ 161 w 1294"/>
                <a:gd name="T53" fmla="*/ 291 h 366"/>
                <a:gd name="T54" fmla="*/ 50 w 1294"/>
                <a:gd name="T55" fmla="*/ 362 h 366"/>
                <a:gd name="T56" fmla="*/ 34 w 1294"/>
                <a:gd name="T57"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4" h="366">
                  <a:moveTo>
                    <a:pt x="34" y="366"/>
                  </a:moveTo>
                  <a:cubicBezTo>
                    <a:pt x="24" y="366"/>
                    <a:pt x="14" y="361"/>
                    <a:pt x="9" y="352"/>
                  </a:cubicBezTo>
                  <a:cubicBezTo>
                    <a:pt x="0" y="339"/>
                    <a:pt x="4" y="320"/>
                    <a:pt x="18" y="311"/>
                  </a:cubicBezTo>
                  <a:cubicBezTo>
                    <a:pt x="141" y="232"/>
                    <a:pt x="141" y="232"/>
                    <a:pt x="141" y="232"/>
                  </a:cubicBezTo>
                  <a:cubicBezTo>
                    <a:pt x="149" y="227"/>
                    <a:pt x="158" y="226"/>
                    <a:pt x="167" y="229"/>
                  </a:cubicBezTo>
                  <a:cubicBezTo>
                    <a:pt x="293" y="272"/>
                    <a:pt x="293" y="272"/>
                    <a:pt x="293" y="272"/>
                  </a:cubicBezTo>
                  <a:cubicBezTo>
                    <a:pt x="441" y="197"/>
                    <a:pt x="441" y="197"/>
                    <a:pt x="441" y="197"/>
                  </a:cubicBezTo>
                  <a:cubicBezTo>
                    <a:pt x="450" y="192"/>
                    <a:pt x="460" y="192"/>
                    <a:pt x="469" y="197"/>
                  </a:cubicBezTo>
                  <a:cubicBezTo>
                    <a:pt x="609" y="271"/>
                    <a:pt x="609" y="271"/>
                    <a:pt x="609" y="271"/>
                  </a:cubicBezTo>
                  <a:cubicBezTo>
                    <a:pt x="752" y="128"/>
                    <a:pt x="752" y="128"/>
                    <a:pt x="752" y="128"/>
                  </a:cubicBezTo>
                  <a:cubicBezTo>
                    <a:pt x="763" y="118"/>
                    <a:pt x="780" y="117"/>
                    <a:pt x="792" y="126"/>
                  </a:cubicBezTo>
                  <a:cubicBezTo>
                    <a:pt x="930" y="236"/>
                    <a:pt x="930" y="236"/>
                    <a:pt x="930" y="236"/>
                  </a:cubicBezTo>
                  <a:cubicBezTo>
                    <a:pt x="1077" y="89"/>
                    <a:pt x="1077" y="89"/>
                    <a:pt x="1077" y="89"/>
                  </a:cubicBezTo>
                  <a:cubicBezTo>
                    <a:pt x="1080" y="87"/>
                    <a:pt x="1083" y="85"/>
                    <a:pt x="1086" y="83"/>
                  </a:cubicBezTo>
                  <a:cubicBezTo>
                    <a:pt x="1247" y="7"/>
                    <a:pt x="1247" y="7"/>
                    <a:pt x="1247" y="7"/>
                  </a:cubicBezTo>
                  <a:cubicBezTo>
                    <a:pt x="1262" y="0"/>
                    <a:pt x="1280" y="6"/>
                    <a:pt x="1287" y="21"/>
                  </a:cubicBezTo>
                  <a:cubicBezTo>
                    <a:pt x="1294" y="36"/>
                    <a:pt x="1288" y="54"/>
                    <a:pt x="1273" y="61"/>
                  </a:cubicBezTo>
                  <a:cubicBezTo>
                    <a:pt x="1116" y="135"/>
                    <a:pt x="1116" y="135"/>
                    <a:pt x="1116" y="135"/>
                  </a:cubicBezTo>
                  <a:cubicBezTo>
                    <a:pt x="954" y="297"/>
                    <a:pt x="954" y="297"/>
                    <a:pt x="954" y="297"/>
                  </a:cubicBezTo>
                  <a:cubicBezTo>
                    <a:pt x="943" y="308"/>
                    <a:pt x="926" y="309"/>
                    <a:pt x="914" y="299"/>
                  </a:cubicBezTo>
                  <a:cubicBezTo>
                    <a:pt x="776" y="190"/>
                    <a:pt x="776" y="190"/>
                    <a:pt x="776" y="190"/>
                  </a:cubicBezTo>
                  <a:cubicBezTo>
                    <a:pt x="635" y="329"/>
                    <a:pt x="635" y="329"/>
                    <a:pt x="635" y="329"/>
                  </a:cubicBezTo>
                  <a:cubicBezTo>
                    <a:pt x="626" y="338"/>
                    <a:pt x="612" y="340"/>
                    <a:pt x="600" y="334"/>
                  </a:cubicBezTo>
                  <a:cubicBezTo>
                    <a:pt x="455" y="257"/>
                    <a:pt x="455" y="257"/>
                    <a:pt x="455" y="257"/>
                  </a:cubicBezTo>
                  <a:cubicBezTo>
                    <a:pt x="309" y="331"/>
                    <a:pt x="309" y="331"/>
                    <a:pt x="309" y="331"/>
                  </a:cubicBezTo>
                  <a:cubicBezTo>
                    <a:pt x="302" y="335"/>
                    <a:pt x="294" y="336"/>
                    <a:pt x="286" y="333"/>
                  </a:cubicBezTo>
                  <a:cubicBezTo>
                    <a:pt x="161" y="291"/>
                    <a:pt x="161" y="291"/>
                    <a:pt x="161" y="291"/>
                  </a:cubicBezTo>
                  <a:cubicBezTo>
                    <a:pt x="50" y="362"/>
                    <a:pt x="50" y="362"/>
                    <a:pt x="50" y="362"/>
                  </a:cubicBezTo>
                  <a:cubicBezTo>
                    <a:pt x="45" y="365"/>
                    <a:pt x="40" y="366"/>
                    <a:pt x="34" y="36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7147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67" b="1" dirty="0"/>
              <a:t>Section 5 of the FTC Act</a:t>
            </a:r>
          </a:p>
        </p:txBody>
      </p:sp>
      <p:sp>
        <p:nvSpPr>
          <p:cNvPr id="3" name="Slide Number Placeholder 2"/>
          <p:cNvSpPr>
            <a:spLocks noGrp="1"/>
          </p:cNvSpPr>
          <p:nvPr>
            <p:ph type="sldNum" sz="quarter" idx="11"/>
          </p:nvPr>
        </p:nvSpPr>
        <p:spPr/>
        <p:txBody>
          <a:bodyPr/>
          <a:lstStyle/>
          <a:p>
            <a:fld id="{F47004E8-B9B0-4075-914C-DF071543F9DF}" type="slidenum">
              <a:rPr lang="en-US" smtClean="0"/>
              <a:pPr/>
              <a:t>8</a:t>
            </a:fld>
            <a:endParaRPr lang="en-US" dirty="0"/>
          </a:p>
        </p:txBody>
      </p:sp>
      <p:graphicFrame>
        <p:nvGraphicFramePr>
          <p:cNvPr id="9" name="Diagram 8"/>
          <p:cNvGraphicFramePr/>
          <p:nvPr/>
        </p:nvGraphicFramePr>
        <p:xfrm>
          <a:off x="508000" y="1498600"/>
          <a:ext cx="11176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64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Regulatory Trends for Section 5</a:t>
            </a:r>
          </a:p>
        </p:txBody>
      </p:sp>
      <p:sp>
        <p:nvSpPr>
          <p:cNvPr id="2" name="Rectangle 1"/>
          <p:cNvSpPr/>
          <p:nvPr/>
        </p:nvSpPr>
        <p:spPr>
          <a:xfrm>
            <a:off x="2074171" y="1499733"/>
            <a:ext cx="2732116" cy="21419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Content Moderation Enforcement</a:t>
            </a:r>
          </a:p>
        </p:txBody>
      </p:sp>
      <p:sp>
        <p:nvSpPr>
          <p:cNvPr id="19" name="Rectangle 18"/>
          <p:cNvSpPr/>
          <p:nvPr/>
        </p:nvSpPr>
        <p:spPr>
          <a:xfrm>
            <a:off x="4923585" y="1499733"/>
            <a:ext cx="2732116" cy="2141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Personalization and Minors </a:t>
            </a:r>
          </a:p>
        </p:txBody>
      </p:sp>
      <p:sp>
        <p:nvSpPr>
          <p:cNvPr id="20" name="Rectangle 19"/>
          <p:cNvSpPr/>
          <p:nvPr/>
        </p:nvSpPr>
        <p:spPr>
          <a:xfrm>
            <a:off x="7772999" y="1499733"/>
            <a:ext cx="2732116" cy="2141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Biometrics</a:t>
            </a:r>
          </a:p>
        </p:txBody>
      </p:sp>
      <p:sp>
        <p:nvSpPr>
          <p:cNvPr id="21" name="Rectangle 20"/>
          <p:cNvSpPr/>
          <p:nvPr/>
        </p:nvSpPr>
        <p:spPr>
          <a:xfrm>
            <a:off x="7772999" y="3763567"/>
            <a:ext cx="2732116" cy="21419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Use of Data for Model Training</a:t>
            </a:r>
          </a:p>
        </p:txBody>
      </p:sp>
      <p:sp>
        <p:nvSpPr>
          <p:cNvPr id="22" name="Rectangle 21"/>
          <p:cNvSpPr/>
          <p:nvPr/>
        </p:nvSpPr>
        <p:spPr>
          <a:xfrm>
            <a:off x="2074171" y="3763567"/>
            <a:ext cx="2732116" cy="2141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Fake Consumer Reviews</a:t>
            </a:r>
          </a:p>
        </p:txBody>
      </p:sp>
      <p:sp>
        <p:nvSpPr>
          <p:cNvPr id="23" name="Rectangle 22"/>
          <p:cNvSpPr/>
          <p:nvPr/>
        </p:nvSpPr>
        <p:spPr>
          <a:xfrm>
            <a:off x="4923585" y="3763567"/>
            <a:ext cx="2732116" cy="214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Bias and Unfairness </a:t>
            </a:r>
          </a:p>
        </p:txBody>
      </p:sp>
    </p:spTree>
    <p:extLst>
      <p:ext uri="{BB962C8B-B14F-4D97-AF65-F5344CB8AC3E}">
        <p14:creationId xmlns:p14="http://schemas.microsoft.com/office/powerpoint/2010/main" val="1318034034"/>
      </p:ext>
    </p:extLst>
  </p:cSld>
  <p:clrMapOvr>
    <a:masterClrMapping/>
  </p:clrMapOvr>
</p:sld>
</file>

<file path=ppt/theme/theme1.xml><?xml version="1.0" encoding="utf-8"?>
<a:theme xmlns:a="http://schemas.openxmlformats.org/drawingml/2006/main" name="[Covington16x9]">
  <a:themeElements>
    <a:clrScheme name="Covington2021">
      <a:dk1>
        <a:srgbClr val="000000"/>
      </a:dk1>
      <a:lt1>
        <a:srgbClr val="FFFFFF"/>
      </a:lt1>
      <a:dk2>
        <a:srgbClr val="0F4859"/>
      </a:dk2>
      <a:lt2>
        <a:srgbClr val="F0F0F0"/>
      </a:lt2>
      <a:accent1>
        <a:srgbClr val="007A96"/>
      </a:accent1>
      <a:accent2>
        <a:srgbClr val="582C83"/>
      </a:accent2>
      <a:accent3>
        <a:srgbClr val="00B2A9"/>
      </a:accent3>
      <a:accent4>
        <a:srgbClr val="A0A0A0"/>
      </a:accent4>
      <a:accent5>
        <a:srgbClr val="8BD3F5"/>
      </a:accent5>
      <a:accent6>
        <a:srgbClr val="90C6A2"/>
      </a:accent6>
      <a:hlink>
        <a:srgbClr val="0F4859"/>
      </a:hlink>
      <a:folHlink>
        <a:srgbClr val="0F4859"/>
      </a:folHlink>
    </a:clrScheme>
    <a:fontScheme name="[Covington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vington16x9]" id="{5BB2CA77-843F-4C11-ACEE-ED5BC808F514}" vid="{1990ECCD-D4AB-4670-A713-2CC7942B4B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WT2019">
    <a:dk1>
      <a:srgbClr val="000000"/>
    </a:dk1>
    <a:lt1>
      <a:srgbClr val="FFFFFF"/>
    </a:lt1>
    <a:dk2>
      <a:srgbClr val="0C5173"/>
    </a:dk2>
    <a:lt2>
      <a:srgbClr val="FFFFFF"/>
    </a:lt2>
    <a:accent1>
      <a:srgbClr val="E06565"/>
    </a:accent1>
    <a:accent2>
      <a:srgbClr val="3CA3A3"/>
    </a:accent2>
    <a:accent3>
      <a:srgbClr val="F9B369"/>
    </a:accent3>
    <a:accent4>
      <a:srgbClr val="156189"/>
    </a:accent4>
    <a:accent5>
      <a:srgbClr val="1E283C"/>
    </a:accent5>
    <a:accent6>
      <a:srgbClr val="039ECC"/>
    </a:accent6>
    <a:hlink>
      <a:srgbClr val="E06565"/>
    </a:hlink>
    <a:folHlink>
      <a:srgbClr val="CD5D5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 S F ! 7 1 3 3 9 0 . 2 < / d o c u m e n t i d >  
     < s e n d e r i d > M C G R A W S T < / s e n d e r i d >  
     < s e n d e r e m a i l > S M C G R A W @ C O V . C O M < / s e n d e r e m a i l >  
     < l a s t m o d i f i e d > 2 0 2 5 - 0 2 - 1 8 T 1 7 : 3 9 : 3 5 . 0 0 0 0 0 0 0 - 0 8 : 0 0 < / l a s t m o d i f i e d >  
     < d a t a b a s e > S F < / d a t a b a s e >  
 < / p r o p e r t i e s > 
</file>

<file path=customXml/itemProps1.xml><?xml version="1.0" encoding="utf-8"?>
<ds:datastoreItem xmlns:ds="http://schemas.openxmlformats.org/officeDocument/2006/customXml" ds:itemID="{7F5D11DC-5B61-4B2F-A0B5-EF181339AF05}">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[Covington16x9]</Template>
  <TotalTime>0</TotalTime>
  <Words>876</Words>
  <Application>Microsoft Office PowerPoint</Application>
  <PresentationFormat>Widescreen</PresentationFormat>
  <Paragraphs>156</Paragraphs>
  <Slides>27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Georgia</vt:lpstr>
      <vt:lpstr>Wingdings</vt:lpstr>
      <vt:lpstr>Wingdings 2</vt:lpstr>
      <vt:lpstr>[Covington16x9]</vt:lpstr>
      <vt:lpstr>AI’s Constantly Changing Landscape &amp; Insurance Applications</vt:lpstr>
      <vt:lpstr>Disclaimer</vt:lpstr>
      <vt:lpstr>AI Regulation Is Exploding</vt:lpstr>
      <vt:lpstr>Examples of Legal Frameworks</vt:lpstr>
      <vt:lpstr>Example: CO AI Act</vt:lpstr>
      <vt:lpstr>Draft CCPA Regulations: Key Thresholds for ADMT</vt:lpstr>
      <vt:lpstr>Privacy Trends</vt:lpstr>
      <vt:lpstr>Section 5 of the FTC Act</vt:lpstr>
      <vt:lpstr>Regulatory Trends for Section 5</vt:lpstr>
      <vt:lpstr>Insurers are Paying Attention to AI</vt:lpstr>
      <vt:lpstr>Insurers are Paying Attention to AI</vt:lpstr>
      <vt:lpstr>AI-Specific Insurance</vt:lpstr>
      <vt:lpstr>Coverage for Artificial Intelligence/Machine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and Bad Faith</vt:lpstr>
      <vt:lpstr>Q&amp;A</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2025-02-19T01:39:25Z</dcterms:created>
  <dcterms:modified xsi:type="dcterms:W3CDTF">2025-04-22T23:49:25Z</dcterms:modified>
</cp:coreProperties>
</file>